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3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70" autoAdjust="0"/>
    <p:restoredTop sz="93807" autoAdjust="0"/>
  </p:normalViewPr>
  <p:slideViewPr>
    <p:cSldViewPr snapToGrid="0">
      <p:cViewPr varScale="1">
        <p:scale>
          <a:sx n="103" d="100"/>
          <a:sy n="103" d="100"/>
        </p:scale>
        <p:origin x="10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F98CD8-4417-024A-9552-38C1FF51EB27}" type="doc">
      <dgm:prSet loTypeId="urn:microsoft.com/office/officeart/2005/8/layout/StepDownProcess" loCatId="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D1C1B1C-980D-B048-9384-D9832E14544C}">
      <dgm:prSet phldrT="[Text]"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Brainstorm</a:t>
          </a:r>
        </a:p>
      </dgm:t>
    </dgm:pt>
    <dgm:pt modelId="{BE3312B2-86F2-F843-95A5-4A5DFC050A00}" type="parTrans" cxnId="{E77326F3-55BA-E347-AF03-856693C1AFAE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A50D7743-99E9-2748-806E-6B37532AE3DC}" type="sibTrans" cxnId="{E77326F3-55BA-E347-AF03-856693C1AFAE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0C78C2FE-6091-A345-A324-DD461D6C0A1C}">
      <dgm:prSet phldrT="[Text]"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Pareto analysis</a:t>
          </a:r>
        </a:p>
      </dgm:t>
    </dgm:pt>
    <dgm:pt modelId="{BB14EE83-1EF7-E84A-95CE-511C68FB4FB8}" type="parTrans" cxnId="{3555FD01-5E0D-D84A-889F-52E6E1268C0E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D2B87FEE-5631-BE40-A41E-412D22C51905}" type="sibTrans" cxnId="{3555FD01-5E0D-D84A-889F-52E6E1268C0E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EAC491CB-A56D-4A49-9EBF-D3B4B153E3C6}">
      <dgm:prSet phldrT="[Text]"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80/20 rule </a:t>
          </a:r>
        </a:p>
      </dgm:t>
    </dgm:pt>
    <dgm:pt modelId="{26A6ABFA-4C10-7045-85E3-616C2B24BE96}" type="parTrans" cxnId="{EDA4E04F-0D35-5F41-AEC7-E11C76C7DD6E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28F111D4-35A1-7148-87C0-29E629B5B103}" type="sibTrans" cxnId="{EDA4E04F-0D35-5F41-AEC7-E11C76C7DD6E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3CF4E4F0-9BD9-8F45-91AA-A8AF9866485A}">
      <dgm:prSet phldrT="[Text]"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Challenges</a:t>
          </a:r>
        </a:p>
      </dgm:t>
    </dgm:pt>
    <dgm:pt modelId="{A28A4914-1634-984E-8E24-08C5C3A31E24}" type="sibTrans" cxnId="{C6EBE89D-BB30-BA4D-A37C-C1305EA64286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39B53826-B039-DF48-B01B-4616383BD5C9}" type="parTrans" cxnId="{C6EBE89D-BB30-BA4D-A37C-C1305EA64286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FE4E6567-ED48-5544-9A1C-5ED4A5904BDE}">
      <dgm:prSet phldrT="[Text]"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Causes - cluster</a:t>
          </a:r>
        </a:p>
      </dgm:t>
    </dgm:pt>
    <dgm:pt modelId="{D8D1A6C9-7FB5-EC42-B6C4-08AF1AC286C5}" type="parTrans" cxnId="{7E47389A-140A-3D47-AEFC-F3C1351FC9D8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61E9C542-5C97-2741-895D-A3734070F3D0}" type="sibTrans" cxnId="{7E47389A-140A-3D47-AEFC-F3C1351FC9D8}">
      <dgm:prSet/>
      <dgm:spPr/>
      <dgm:t>
        <a:bodyPr/>
        <a:lstStyle/>
        <a:p>
          <a:endParaRPr lang="en-US">
            <a:latin typeface="Bahnschrift" panose="020B0502040204020203" pitchFamily="34" charset="0"/>
          </a:endParaRPr>
        </a:p>
      </dgm:t>
    </dgm:pt>
    <dgm:pt modelId="{1A1C22B8-EB2B-5F42-9EE0-69AC45F930C8}" type="pres">
      <dgm:prSet presAssocID="{F0F98CD8-4417-024A-9552-38C1FF51EB27}" presName="rootnode" presStyleCnt="0">
        <dgm:presLayoutVars>
          <dgm:chMax/>
          <dgm:chPref/>
          <dgm:dir/>
          <dgm:animLvl val="lvl"/>
        </dgm:presLayoutVars>
      </dgm:prSet>
      <dgm:spPr/>
    </dgm:pt>
    <dgm:pt modelId="{A7A0FBDC-5791-A44D-ABB7-90FFED581283}" type="pres">
      <dgm:prSet presAssocID="{2D1C1B1C-980D-B048-9384-D9832E14544C}" presName="composite" presStyleCnt="0"/>
      <dgm:spPr/>
    </dgm:pt>
    <dgm:pt modelId="{681941F2-DB36-8544-BD1C-2ECFA5F781AB}" type="pres">
      <dgm:prSet presAssocID="{2D1C1B1C-980D-B048-9384-D9832E14544C}" presName="bentUpArrow1" presStyleLbl="alignImgPlace1" presStyleIdx="0" presStyleCnt="1"/>
      <dgm:spPr/>
    </dgm:pt>
    <dgm:pt modelId="{3AE5599D-C551-9249-8390-96D4F238E6A4}" type="pres">
      <dgm:prSet presAssocID="{2D1C1B1C-980D-B048-9384-D9832E14544C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</dgm:pt>
    <dgm:pt modelId="{28776186-4574-134B-95C9-0DFB562A6019}" type="pres">
      <dgm:prSet presAssocID="{2D1C1B1C-980D-B048-9384-D9832E14544C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5D2EBBEC-246E-D44F-9EF1-AAEC4E2A627C}" type="pres">
      <dgm:prSet presAssocID="{A50D7743-99E9-2748-806E-6B37532AE3DC}" presName="sibTrans" presStyleCnt="0"/>
      <dgm:spPr/>
    </dgm:pt>
    <dgm:pt modelId="{9ABE3996-8A05-0B46-A8DE-E0F11835E840}" type="pres">
      <dgm:prSet presAssocID="{0C78C2FE-6091-A345-A324-DD461D6C0A1C}" presName="composite" presStyleCnt="0"/>
      <dgm:spPr/>
    </dgm:pt>
    <dgm:pt modelId="{C16523D4-06CD-8949-8DB2-4DA75F2488FC}" type="pres">
      <dgm:prSet presAssocID="{0C78C2FE-6091-A345-A324-DD461D6C0A1C}" presName="ParentText" presStyleLbl="node1" presStyleIdx="1" presStyleCnt="2">
        <dgm:presLayoutVars>
          <dgm:chMax val="1"/>
          <dgm:chPref val="1"/>
          <dgm:bulletEnabled val="1"/>
        </dgm:presLayoutVars>
      </dgm:prSet>
      <dgm:spPr/>
    </dgm:pt>
    <dgm:pt modelId="{4A46EEE9-9D37-5B45-A9A3-BF4C5AA2088A}" type="pres">
      <dgm:prSet presAssocID="{0C78C2FE-6091-A345-A324-DD461D6C0A1C}" presName="Final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3555FD01-5E0D-D84A-889F-52E6E1268C0E}" srcId="{F0F98CD8-4417-024A-9552-38C1FF51EB27}" destId="{0C78C2FE-6091-A345-A324-DD461D6C0A1C}" srcOrd="1" destOrd="0" parTransId="{BB14EE83-1EF7-E84A-95CE-511C68FB4FB8}" sibTransId="{D2B87FEE-5631-BE40-A41E-412D22C51905}"/>
    <dgm:cxn modelId="{CEBA7531-6F0F-AF4A-8237-44E859E7BD23}" type="presOf" srcId="{FE4E6567-ED48-5544-9A1C-5ED4A5904BDE}" destId="{28776186-4574-134B-95C9-0DFB562A6019}" srcOrd="0" destOrd="1" presId="urn:microsoft.com/office/officeart/2005/8/layout/StepDownProcess"/>
    <dgm:cxn modelId="{561B1C47-28D6-DB40-9EC4-D0F18C77ABB9}" type="presOf" srcId="{0C78C2FE-6091-A345-A324-DD461D6C0A1C}" destId="{C16523D4-06CD-8949-8DB2-4DA75F2488FC}" srcOrd="0" destOrd="0" presId="urn:microsoft.com/office/officeart/2005/8/layout/StepDownProcess"/>
    <dgm:cxn modelId="{EDA4E04F-0D35-5F41-AEC7-E11C76C7DD6E}" srcId="{0C78C2FE-6091-A345-A324-DD461D6C0A1C}" destId="{EAC491CB-A56D-4A49-9EBF-D3B4B153E3C6}" srcOrd="0" destOrd="0" parTransId="{26A6ABFA-4C10-7045-85E3-616C2B24BE96}" sibTransId="{28F111D4-35A1-7148-87C0-29E629B5B103}"/>
    <dgm:cxn modelId="{C7B70C88-B89A-A64F-8674-20A4DC58B6C4}" type="presOf" srcId="{EAC491CB-A56D-4A49-9EBF-D3B4B153E3C6}" destId="{4A46EEE9-9D37-5B45-A9A3-BF4C5AA2088A}" srcOrd="0" destOrd="0" presId="urn:microsoft.com/office/officeart/2005/8/layout/StepDownProcess"/>
    <dgm:cxn modelId="{7E47389A-140A-3D47-AEFC-F3C1351FC9D8}" srcId="{2D1C1B1C-980D-B048-9384-D9832E14544C}" destId="{FE4E6567-ED48-5544-9A1C-5ED4A5904BDE}" srcOrd="1" destOrd="0" parTransId="{D8D1A6C9-7FB5-EC42-B6C4-08AF1AC286C5}" sibTransId="{61E9C542-5C97-2741-895D-A3734070F3D0}"/>
    <dgm:cxn modelId="{6BE5BF9C-7F17-DC4A-9F65-5C06EF4BFE28}" type="presOf" srcId="{2D1C1B1C-980D-B048-9384-D9832E14544C}" destId="{3AE5599D-C551-9249-8390-96D4F238E6A4}" srcOrd="0" destOrd="0" presId="urn:microsoft.com/office/officeart/2005/8/layout/StepDownProcess"/>
    <dgm:cxn modelId="{C6EBE89D-BB30-BA4D-A37C-C1305EA64286}" srcId="{2D1C1B1C-980D-B048-9384-D9832E14544C}" destId="{3CF4E4F0-9BD9-8F45-91AA-A8AF9866485A}" srcOrd="0" destOrd="0" parTransId="{39B53826-B039-DF48-B01B-4616383BD5C9}" sibTransId="{A28A4914-1634-984E-8E24-08C5C3A31E24}"/>
    <dgm:cxn modelId="{A0DAD7A7-6F3E-B54F-8B3C-8FD3FDDBBC79}" type="presOf" srcId="{F0F98CD8-4417-024A-9552-38C1FF51EB27}" destId="{1A1C22B8-EB2B-5F42-9EE0-69AC45F930C8}" srcOrd="0" destOrd="0" presId="urn:microsoft.com/office/officeart/2005/8/layout/StepDownProcess"/>
    <dgm:cxn modelId="{7DBE6DE7-6AB5-9A42-8C84-581C9AC7345A}" type="presOf" srcId="{3CF4E4F0-9BD9-8F45-91AA-A8AF9866485A}" destId="{28776186-4574-134B-95C9-0DFB562A6019}" srcOrd="0" destOrd="0" presId="urn:microsoft.com/office/officeart/2005/8/layout/StepDownProcess"/>
    <dgm:cxn modelId="{E77326F3-55BA-E347-AF03-856693C1AFAE}" srcId="{F0F98CD8-4417-024A-9552-38C1FF51EB27}" destId="{2D1C1B1C-980D-B048-9384-D9832E14544C}" srcOrd="0" destOrd="0" parTransId="{BE3312B2-86F2-F843-95A5-4A5DFC050A00}" sibTransId="{A50D7743-99E9-2748-806E-6B37532AE3DC}"/>
    <dgm:cxn modelId="{D1F61829-6DC8-B54A-BE7A-F855DBCBE4A3}" type="presParOf" srcId="{1A1C22B8-EB2B-5F42-9EE0-69AC45F930C8}" destId="{A7A0FBDC-5791-A44D-ABB7-90FFED581283}" srcOrd="0" destOrd="0" presId="urn:microsoft.com/office/officeart/2005/8/layout/StepDownProcess"/>
    <dgm:cxn modelId="{84F47A12-859C-D041-865F-64713224C07F}" type="presParOf" srcId="{A7A0FBDC-5791-A44D-ABB7-90FFED581283}" destId="{681941F2-DB36-8544-BD1C-2ECFA5F781AB}" srcOrd="0" destOrd="0" presId="urn:microsoft.com/office/officeart/2005/8/layout/StepDownProcess"/>
    <dgm:cxn modelId="{CD40FB53-CDE6-A146-89F1-1667597EDAA9}" type="presParOf" srcId="{A7A0FBDC-5791-A44D-ABB7-90FFED581283}" destId="{3AE5599D-C551-9249-8390-96D4F238E6A4}" srcOrd="1" destOrd="0" presId="urn:microsoft.com/office/officeart/2005/8/layout/StepDownProcess"/>
    <dgm:cxn modelId="{B3C92380-5606-E64C-962C-64FEB2F5D619}" type="presParOf" srcId="{A7A0FBDC-5791-A44D-ABB7-90FFED581283}" destId="{28776186-4574-134B-95C9-0DFB562A6019}" srcOrd="2" destOrd="0" presId="urn:microsoft.com/office/officeart/2005/8/layout/StepDownProcess"/>
    <dgm:cxn modelId="{9BBF9983-320E-7341-98DD-3D441A20BFDD}" type="presParOf" srcId="{1A1C22B8-EB2B-5F42-9EE0-69AC45F930C8}" destId="{5D2EBBEC-246E-D44F-9EF1-AAEC4E2A627C}" srcOrd="1" destOrd="0" presId="urn:microsoft.com/office/officeart/2005/8/layout/StepDownProcess"/>
    <dgm:cxn modelId="{E7ED4684-F8B4-9245-AB60-011389B132C0}" type="presParOf" srcId="{1A1C22B8-EB2B-5F42-9EE0-69AC45F930C8}" destId="{9ABE3996-8A05-0B46-A8DE-E0F11835E840}" srcOrd="2" destOrd="0" presId="urn:microsoft.com/office/officeart/2005/8/layout/StepDownProcess"/>
    <dgm:cxn modelId="{CEF1A3A3-5B61-B342-BD2A-2C63A5B52848}" type="presParOf" srcId="{9ABE3996-8A05-0B46-A8DE-E0F11835E840}" destId="{C16523D4-06CD-8949-8DB2-4DA75F2488FC}" srcOrd="0" destOrd="0" presId="urn:microsoft.com/office/officeart/2005/8/layout/StepDownProcess"/>
    <dgm:cxn modelId="{30EFBC9C-F1C6-7748-B2DE-286C5B172E1A}" type="presParOf" srcId="{9ABE3996-8A05-0B46-A8DE-E0F11835E840}" destId="{4A46EEE9-9D37-5B45-A9A3-BF4C5AA2088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941F2-DB36-8544-BD1C-2ECFA5F781AB}">
      <dsp:nvSpPr>
        <dsp:cNvPr id="0" name=""/>
        <dsp:cNvSpPr/>
      </dsp:nvSpPr>
      <dsp:spPr>
        <a:xfrm rot="5400000">
          <a:off x="503780" y="2440496"/>
          <a:ext cx="1886902" cy="214817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AE5599D-C551-9249-8390-96D4F238E6A4}">
      <dsp:nvSpPr>
        <dsp:cNvPr id="0" name=""/>
        <dsp:cNvSpPr/>
      </dsp:nvSpPr>
      <dsp:spPr>
        <a:xfrm>
          <a:off x="3865" y="348827"/>
          <a:ext cx="3176433" cy="2223400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Bahnschrift" panose="020B0502040204020203" pitchFamily="34" charset="0"/>
            </a:rPr>
            <a:t>Brainstorm</a:t>
          </a:r>
        </a:p>
      </dsp:txBody>
      <dsp:txXfrm>
        <a:off x="112422" y="457384"/>
        <a:ext cx="2959319" cy="2006286"/>
      </dsp:txXfrm>
    </dsp:sp>
    <dsp:sp modelId="{28776186-4574-134B-95C9-0DFB562A6019}">
      <dsp:nvSpPr>
        <dsp:cNvPr id="0" name=""/>
        <dsp:cNvSpPr/>
      </dsp:nvSpPr>
      <dsp:spPr>
        <a:xfrm>
          <a:off x="3180298" y="560879"/>
          <a:ext cx="2310234" cy="179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>
              <a:latin typeface="Bahnschrift" panose="020B0502040204020203" pitchFamily="34" charset="0"/>
            </a:rPr>
            <a:t>Challenges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>
              <a:latin typeface="Bahnschrift" panose="020B0502040204020203" pitchFamily="34" charset="0"/>
            </a:rPr>
            <a:t>Causes - cluster</a:t>
          </a:r>
        </a:p>
      </dsp:txBody>
      <dsp:txXfrm>
        <a:off x="3180298" y="560879"/>
        <a:ext cx="2310234" cy="1797050"/>
      </dsp:txXfrm>
    </dsp:sp>
    <dsp:sp modelId="{C16523D4-06CD-8949-8DB2-4DA75F2488FC}">
      <dsp:nvSpPr>
        <dsp:cNvPr id="0" name=""/>
        <dsp:cNvSpPr/>
      </dsp:nvSpPr>
      <dsp:spPr>
        <a:xfrm>
          <a:off x="2637466" y="2846439"/>
          <a:ext cx="3176433" cy="2223400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Bahnschrift" panose="020B0502040204020203" pitchFamily="34" charset="0"/>
            </a:rPr>
            <a:t>Pareto analysis</a:t>
          </a:r>
        </a:p>
      </dsp:txBody>
      <dsp:txXfrm>
        <a:off x="2746023" y="2954996"/>
        <a:ext cx="2959319" cy="2006286"/>
      </dsp:txXfrm>
    </dsp:sp>
    <dsp:sp modelId="{4A46EEE9-9D37-5B45-A9A3-BF4C5AA2088A}">
      <dsp:nvSpPr>
        <dsp:cNvPr id="0" name=""/>
        <dsp:cNvSpPr/>
      </dsp:nvSpPr>
      <dsp:spPr>
        <a:xfrm>
          <a:off x="5813899" y="3058491"/>
          <a:ext cx="2310234" cy="179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latin typeface="Bahnschrift" panose="020B0502040204020203" pitchFamily="34" charset="0"/>
            </a:rPr>
            <a:t>80/20 rule </a:t>
          </a:r>
        </a:p>
      </dsp:txBody>
      <dsp:txXfrm>
        <a:off x="5813899" y="3058491"/>
        <a:ext cx="2310234" cy="1797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image" Target="../media/image7.gif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2635D-0CB8-5BC9-0762-D74A770AAF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989310"/>
            <a:ext cx="9144000" cy="1739036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the Master title style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36C-A25F-13FC-AB18-0673A5D67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5836"/>
            <a:ext cx="9144000" cy="126020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D530D-9A9F-23B2-A31A-B582C51572EA}"/>
              </a:ext>
            </a:extLst>
          </p:cNvPr>
          <p:cNvSpPr/>
          <p:nvPr userDrawn="1"/>
        </p:nvSpPr>
        <p:spPr>
          <a:xfrm>
            <a:off x="0" y="0"/>
            <a:ext cx="12192000" cy="844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B95B92-9B3D-54B5-E48E-FD9752B09605}"/>
              </a:ext>
            </a:extLst>
          </p:cNvPr>
          <p:cNvSpPr/>
          <p:nvPr userDrawn="1"/>
        </p:nvSpPr>
        <p:spPr>
          <a:xfrm>
            <a:off x="0" y="6013048"/>
            <a:ext cx="12192000" cy="844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AE5FA5-7B46-4BE7-2700-F3A236EFFAC4}"/>
              </a:ext>
            </a:extLst>
          </p:cNvPr>
          <p:cNvGrpSpPr/>
          <p:nvPr userDrawn="1"/>
        </p:nvGrpSpPr>
        <p:grpSpPr>
          <a:xfrm>
            <a:off x="1443646" y="5229882"/>
            <a:ext cx="9304708" cy="914126"/>
            <a:chOff x="1215342" y="5148859"/>
            <a:chExt cx="9304708" cy="914126"/>
          </a:xfrm>
        </p:grpSpPr>
        <p:pic>
          <p:nvPicPr>
            <p:cNvPr id="11" name="Picture 10" descr="A picture containing text, font, logo, screenshot&#10;&#10;Description automatically generated">
              <a:extLst>
                <a:ext uri="{FF2B5EF4-FFF2-40B4-BE49-F238E27FC236}">
                  <a16:creationId xmlns:a16="http://schemas.microsoft.com/office/drawing/2014/main" id="{5CB056C9-86AD-E68B-3118-6611F1FE48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5342" y="5180592"/>
              <a:ext cx="1147402" cy="850660"/>
            </a:xfrm>
            <a:prstGeom prst="rect">
              <a:avLst/>
            </a:prstGeom>
          </p:spPr>
        </p:pic>
        <p:pic>
          <p:nvPicPr>
            <p:cNvPr id="15" name="Picture 14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196A1DE1-A96C-5CBD-9B91-5EBDF0E788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514"/>
            <a:stretch/>
          </p:blipFill>
          <p:spPr>
            <a:xfrm>
              <a:off x="2769493" y="5304443"/>
              <a:ext cx="1568298" cy="602959"/>
            </a:xfrm>
            <a:prstGeom prst="rect">
              <a:avLst/>
            </a:prstGeom>
          </p:spPr>
        </p:pic>
        <p:pic>
          <p:nvPicPr>
            <p:cNvPr id="9" name="Picture 8" descr="A logo of a university&#10;&#10;Description automatically generated with low confidence">
              <a:extLst>
                <a:ext uri="{FF2B5EF4-FFF2-40B4-BE49-F238E27FC236}">
                  <a16:creationId xmlns:a16="http://schemas.microsoft.com/office/drawing/2014/main" id="{1DE3AE16-F3D5-50A8-3387-D7FCB7BBC5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1624" y="5158543"/>
              <a:ext cx="854341" cy="894759"/>
            </a:xfrm>
            <a:prstGeom prst="rect">
              <a:avLst/>
            </a:prstGeom>
          </p:spPr>
        </p:pic>
        <p:pic>
          <p:nvPicPr>
            <p:cNvPr id="10" name="Picture 9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426F1353-A964-CEEE-FF32-055DBE157D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9" t="11168" r="7023" b="10773"/>
            <a:stretch/>
          </p:blipFill>
          <p:spPr>
            <a:xfrm>
              <a:off x="4744540" y="5193629"/>
              <a:ext cx="2570335" cy="824587"/>
            </a:xfrm>
            <a:prstGeom prst="rect">
              <a:avLst/>
            </a:prstGeom>
          </p:spPr>
        </p:pic>
        <p:pic>
          <p:nvPicPr>
            <p:cNvPr id="12" name="Picture 11" descr="A picture containing text, font, businesscard, screenshot&#10;&#10;Description automatically generated">
              <a:extLst>
                <a:ext uri="{FF2B5EF4-FFF2-40B4-BE49-F238E27FC236}">
                  <a16:creationId xmlns:a16="http://schemas.microsoft.com/office/drawing/2014/main" id="{AF9E3167-398E-367D-F177-94EA79CB45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801"/>
            <a:stretch/>
          </p:blipFill>
          <p:spPr>
            <a:xfrm>
              <a:off x="8982712" y="5148859"/>
              <a:ext cx="1537338" cy="914126"/>
            </a:xfrm>
            <a:prstGeom prst="rect">
              <a:avLst/>
            </a:prstGeom>
          </p:spPr>
        </p:pic>
      </p:grpSp>
      <p:pic>
        <p:nvPicPr>
          <p:cNvPr id="14" name="Picture 13" descr="A blue letters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6ADBD33-A006-83EF-F722-3F701CB202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92561"/>
            <a:ext cx="2391943" cy="343199"/>
          </a:xfrm>
          <a:prstGeom prst="rect">
            <a:avLst/>
          </a:prstGeom>
        </p:spPr>
      </p:pic>
      <p:pic>
        <p:nvPicPr>
          <p:cNvPr id="13" name="Picture 12" descr="A black and grey logo&#10;&#10;Description automatically generated">
            <a:extLst>
              <a:ext uri="{FF2B5EF4-FFF2-40B4-BE49-F238E27FC236}">
                <a16:creationId xmlns:a16="http://schemas.microsoft.com/office/drawing/2014/main" id="{21D0ED7E-B846-979F-F9EE-7E4E9B5A8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7" t="-9317" r="-1923" b="-5102"/>
          <a:stretch/>
        </p:blipFill>
        <p:spPr bwMode="auto">
          <a:xfrm>
            <a:off x="7949928" y="972517"/>
            <a:ext cx="2718072" cy="6990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9F8778C-7585-5441-EA19-DC94966BA5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417" y="988318"/>
            <a:ext cx="2883128" cy="57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404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6FD97-9EE0-6B30-1014-7469A2D48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7F8C25-1357-4678-8520-4F18F8C24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F0E6C-135F-A30D-65CF-45D19116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E52BE-E00E-4CFD-9C9D-B08C2190776B}" type="datetimeFigureOut">
              <a:rPr lang="en-ID" smtClean="0"/>
              <a:t>27/05/24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CBA43-8BCA-76CB-4B0E-8F3995D90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E5EE1-0BA5-0DB0-9EA5-FF980BFB2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262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035C2A-8B86-D39A-AB96-A4AE3F7E4F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52353"/>
            <a:ext cx="2628900" cy="542461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B8ED07-3CD7-5881-A1CE-71DE366D3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52353"/>
            <a:ext cx="7734300" cy="542460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7E325-2F1D-38FC-0FFA-531E52C2A2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E52BE-E00E-4CFD-9C9D-B08C2190776B}" type="datetimeFigureOut">
              <a:rPr lang="en-ID" smtClean="0"/>
              <a:t>27/05/24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04CFC-08ED-7EE0-5997-8EFCFDD1C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AFF7B-DA9D-5011-EDAA-FCF8CA915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859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61830B6-1C92-E342-08C2-474F0CF57BA3}"/>
              </a:ext>
            </a:extLst>
          </p:cNvPr>
          <p:cNvSpPr/>
          <p:nvPr userDrawn="1"/>
        </p:nvSpPr>
        <p:spPr>
          <a:xfrm>
            <a:off x="0" y="0"/>
            <a:ext cx="12192000" cy="844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A80568-46AC-E1FC-34D6-AC1323E74E2C}"/>
              </a:ext>
            </a:extLst>
          </p:cNvPr>
          <p:cNvSpPr/>
          <p:nvPr userDrawn="1"/>
        </p:nvSpPr>
        <p:spPr>
          <a:xfrm>
            <a:off x="0" y="6013048"/>
            <a:ext cx="12192000" cy="844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815586E-8A67-ACE1-3F73-49BF3B26D0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989310"/>
            <a:ext cx="9144000" cy="173903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Thank You</a:t>
            </a:r>
            <a:endParaRPr lang="en-ID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DC7098-66D0-5596-1FC2-14976E58FAB4}"/>
              </a:ext>
            </a:extLst>
          </p:cNvPr>
          <p:cNvGrpSpPr/>
          <p:nvPr userDrawn="1"/>
        </p:nvGrpSpPr>
        <p:grpSpPr>
          <a:xfrm>
            <a:off x="1671950" y="5148858"/>
            <a:ext cx="8848100" cy="1198479"/>
            <a:chOff x="874927" y="5149102"/>
            <a:chExt cx="8848100" cy="1198479"/>
          </a:xfrm>
        </p:grpSpPr>
        <p:pic>
          <p:nvPicPr>
            <p:cNvPr id="3" name="Picture 2" descr="A logo of a university&#10;&#10;Description automatically generated with low confidence">
              <a:extLst>
                <a:ext uri="{FF2B5EF4-FFF2-40B4-BE49-F238E27FC236}">
                  <a16:creationId xmlns:a16="http://schemas.microsoft.com/office/drawing/2014/main" id="{B1A5D601-37C9-A93B-299F-1B52511366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6072" y="5161798"/>
              <a:ext cx="1120097" cy="1173087"/>
            </a:xfrm>
            <a:prstGeom prst="rect">
              <a:avLst/>
            </a:prstGeom>
          </p:spPr>
        </p:pic>
        <p:pic>
          <p:nvPicPr>
            <p:cNvPr id="4" name="Picture 3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983440E7-672B-1B52-8D0F-31DF5C6727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9" t="11168" r="7023" b="10773"/>
            <a:stretch/>
          </p:blipFill>
          <p:spPr>
            <a:xfrm>
              <a:off x="874927" y="5231971"/>
              <a:ext cx="3219176" cy="1032741"/>
            </a:xfrm>
            <a:prstGeom prst="rect">
              <a:avLst/>
            </a:prstGeom>
          </p:spPr>
        </p:pic>
        <p:pic>
          <p:nvPicPr>
            <p:cNvPr id="5" name="Picture 4" descr="A picture containing text, font, businesscard, screenshot&#10;&#10;Description automatically generated">
              <a:extLst>
                <a:ext uri="{FF2B5EF4-FFF2-40B4-BE49-F238E27FC236}">
                  <a16:creationId xmlns:a16="http://schemas.microsoft.com/office/drawing/2014/main" id="{E1EB2D8C-1F67-9B37-A0BC-51AF021C75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801"/>
            <a:stretch/>
          </p:blipFill>
          <p:spPr>
            <a:xfrm>
              <a:off x="7707476" y="5149102"/>
              <a:ext cx="2015551" cy="1198479"/>
            </a:xfrm>
            <a:prstGeom prst="rect">
              <a:avLst/>
            </a:prstGeom>
          </p:spPr>
        </p:pic>
        <p:pic>
          <p:nvPicPr>
            <p:cNvPr id="17" name="Picture 16" descr="A black text on a black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E430F5B7-66C9-EAB7-3CEA-E092223AE7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410" y="5472491"/>
              <a:ext cx="2429355" cy="55170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E1D5A69-81AE-0449-A13B-A2EEEE2174A6}"/>
              </a:ext>
            </a:extLst>
          </p:cNvPr>
          <p:cNvGrpSpPr/>
          <p:nvPr userDrawn="1"/>
        </p:nvGrpSpPr>
        <p:grpSpPr>
          <a:xfrm>
            <a:off x="2221486" y="575532"/>
            <a:ext cx="7749029" cy="1148770"/>
            <a:chOff x="1401082" y="575532"/>
            <a:chExt cx="7749029" cy="1148770"/>
          </a:xfrm>
        </p:grpSpPr>
        <p:pic>
          <p:nvPicPr>
            <p:cNvPr id="20" name="Picture 19" descr="A picture containing text, font, logo, screenshot&#10;&#10;Description automatically generated">
              <a:extLst>
                <a:ext uri="{FF2B5EF4-FFF2-40B4-BE49-F238E27FC236}">
                  <a16:creationId xmlns:a16="http://schemas.microsoft.com/office/drawing/2014/main" id="{0FCB3A5E-E4DF-1E19-896D-76ACC3C40F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1082" y="575532"/>
              <a:ext cx="1549503" cy="1148770"/>
            </a:xfrm>
            <a:prstGeom prst="rect">
              <a:avLst/>
            </a:prstGeom>
          </p:spPr>
        </p:pic>
        <p:pic>
          <p:nvPicPr>
            <p:cNvPr id="21" name="Picture 20" descr="A blue letters on a black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92C9F635-1067-53FF-186C-7A4247E60B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3363" y="978318"/>
              <a:ext cx="2391943" cy="343199"/>
            </a:xfrm>
            <a:prstGeom prst="rect">
              <a:avLst/>
            </a:prstGeom>
          </p:spPr>
        </p:pic>
        <p:pic>
          <p:nvPicPr>
            <p:cNvPr id="22" name="Picture 21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48CB8128-0F40-31A5-1DF9-CAAE929622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514"/>
            <a:stretch/>
          </p:blipFill>
          <p:spPr>
            <a:xfrm>
              <a:off x="3102756" y="783052"/>
              <a:ext cx="1908436" cy="733731"/>
            </a:xfrm>
            <a:prstGeom prst="rect">
              <a:avLst/>
            </a:prstGeom>
          </p:spPr>
        </p:pic>
        <p:pic>
          <p:nvPicPr>
            <p:cNvPr id="23" name="Picture 6" descr="Logo">
              <a:extLst>
                <a:ext uri="{FF2B5EF4-FFF2-40B4-BE49-F238E27FC236}">
                  <a16:creationId xmlns:a16="http://schemas.microsoft.com/office/drawing/2014/main" id="{8101D817-F83D-B28F-CFE1-BB464A5EE28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7476" y="763497"/>
              <a:ext cx="1442635" cy="772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9096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96117-2EC9-ABE3-BA1D-10F1EC2CC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E5C00-FDF9-43A6-C7BD-6F63DA35D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10471-D46D-1598-D00E-6C55D4A8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E52BE-E00E-4CFD-9C9D-B08C2190776B}" type="datetimeFigureOut">
              <a:rPr lang="en-ID" smtClean="0"/>
              <a:t>27/05/24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11006-9872-55D2-E1DF-D6FB3BAEC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082B1-04A8-421B-978D-290068F49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80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020C-724E-1E1C-7C87-9CF64DCBC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40" y="1250066"/>
            <a:ext cx="6959607" cy="2997843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F8B16-E89A-CEE4-2040-0D29AEF54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340" y="4340507"/>
            <a:ext cx="6959607" cy="174914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08151F8-BE2D-546E-6148-03283F7E5C7A}"/>
              </a:ext>
            </a:extLst>
          </p:cNvPr>
          <p:cNvSpPr>
            <a:spLocks noGrp="1" noChangeAspect="1"/>
          </p:cNvSpPr>
          <p:nvPr>
            <p:ph sz="quarter" idx="10"/>
          </p:nvPr>
        </p:nvSpPr>
        <p:spPr>
          <a:xfrm>
            <a:off x="7528073" y="1263218"/>
            <a:ext cx="4192587" cy="48264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07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8BA7F-2A4B-3809-6638-437AA128E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0CDCE-9BAD-FB5A-A779-76359D834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AE6955-7C8F-4561-7C9D-2D09CDCC5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614D9-098B-AE11-33F1-E716D11875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E52BE-E00E-4CFD-9C9D-B08C2190776B}" type="datetimeFigureOut">
              <a:rPr lang="en-ID" smtClean="0"/>
              <a:t>27/05/24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E33DF-CCE0-81B7-5EBF-39C0ECDEB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58EFDA-B310-998A-2655-075E1C2AD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175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ED800-0D94-5604-3406-19432739D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7"/>
            <a:ext cx="10515600" cy="10223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2716C-5C08-1009-46AA-0EC48C11A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B5DB68-9A27-A08D-51AB-0A3112AC1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3C0429-2601-6085-353B-07FA97DC23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C5E283-3C51-E9C0-3DBD-6606CD2D59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4B2FC2-A279-F9C7-5B40-6AF8C4C47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629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96988-01AA-B2B4-C31F-66D6FCF17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3F700D-BBFB-A3A8-F07F-E9FE642AB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E52BE-E00E-4CFD-9C9D-B08C2190776B}" type="datetimeFigureOut">
              <a:rPr lang="en-ID" smtClean="0"/>
              <a:t>27/05/24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F4E18-79A2-AD67-9D23-C2D41DFFA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203F05-32AE-E233-BE8D-641DB938D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597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98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A6EC-FFD9-0978-33FE-0219FD961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88DE9-B834-6473-D023-7283DC777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2D752B-A55B-EAD0-C40D-583C31F52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79D6CE-18CE-9EF7-D5D6-2DD21EF0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E52BE-E00E-4CFD-9C9D-B08C2190776B}" type="datetimeFigureOut">
              <a:rPr lang="en-ID" smtClean="0"/>
              <a:t>27/05/24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E21A6-54D3-481F-3564-327806DDB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F819C-4E0C-256B-B968-F0521016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196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80755-9282-FF9D-3AA0-425E193BB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8D2D95-D230-3EAC-9120-CD76306AD6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5C1CE-B6BF-7CD6-2383-B628A854C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3FE34-500C-2DD8-17D8-5822D534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E52BE-E00E-4CFD-9C9D-B08C2190776B}" type="datetimeFigureOut">
              <a:rPr lang="en-ID" smtClean="0"/>
              <a:t>27/05/24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357FE-00AF-BABE-FE42-9576FDE35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EE5D4-D462-A3C0-F6F5-B557A1519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917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20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E79EC6-4976-47BB-F559-59B4EB5C7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827"/>
            <a:ext cx="10515600" cy="890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374A0-BC88-3C91-C9D2-F79FD5FD7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85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A6148-DCE4-1279-C4B9-0062DB7748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CD4C7-AB82-4BA6-A51B-62876D12B153}" type="slidenum">
              <a:rPr lang="en-ID" smtClean="0"/>
              <a:t>‹#›</a:t>
            </a:fld>
            <a:endParaRPr lang="en-ID"/>
          </a:p>
        </p:txBody>
      </p:sp>
      <p:pic>
        <p:nvPicPr>
          <p:cNvPr id="7" name="Picture 6" descr="A blue letters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1611596-469C-0287-4111-623EB52A7CD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777" y="255406"/>
            <a:ext cx="1592419" cy="228482"/>
          </a:xfrm>
          <a:prstGeom prst="rect">
            <a:avLst/>
          </a:prstGeom>
        </p:spPr>
      </p:pic>
      <p:pic>
        <p:nvPicPr>
          <p:cNvPr id="9" name="Picture 8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F52F7903-4C7E-4EBB-F82D-D61D93F224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12" y="134271"/>
            <a:ext cx="1373745" cy="488476"/>
          </a:xfrm>
          <a:prstGeom prst="rect">
            <a:avLst/>
          </a:prstGeom>
        </p:spPr>
      </p:pic>
      <p:pic>
        <p:nvPicPr>
          <p:cNvPr id="11" name="Picture 10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468F9971-A32D-2C5F-97A1-003F14F0BAA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12" y="6161752"/>
            <a:ext cx="791766" cy="58699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3491972-6152-D977-214C-2E2A8CF6C9E8}"/>
              </a:ext>
            </a:extLst>
          </p:cNvPr>
          <p:cNvGrpSpPr/>
          <p:nvPr userDrawn="1"/>
        </p:nvGrpSpPr>
        <p:grpSpPr>
          <a:xfrm>
            <a:off x="1089003" y="6090737"/>
            <a:ext cx="4940162" cy="669147"/>
            <a:chOff x="874927" y="5149102"/>
            <a:chExt cx="8848100" cy="1198479"/>
          </a:xfrm>
        </p:grpSpPr>
        <p:pic>
          <p:nvPicPr>
            <p:cNvPr id="5" name="Picture 4" descr="A logo of a university&#10;&#10;Description automatically generated with low confidence">
              <a:extLst>
                <a:ext uri="{FF2B5EF4-FFF2-40B4-BE49-F238E27FC236}">
                  <a16:creationId xmlns:a16="http://schemas.microsoft.com/office/drawing/2014/main" id="{F6F670C2-610A-B1C1-F580-E88D8DA7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6072" y="5161798"/>
              <a:ext cx="1120097" cy="1173087"/>
            </a:xfrm>
            <a:prstGeom prst="rect">
              <a:avLst/>
            </a:prstGeom>
          </p:spPr>
        </p:pic>
        <p:pic>
          <p:nvPicPr>
            <p:cNvPr id="14" name="Picture 13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889C6371-F150-DAC0-8105-353F7B87AB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9" t="11168" r="7023" b="10773"/>
            <a:stretch/>
          </p:blipFill>
          <p:spPr>
            <a:xfrm>
              <a:off x="874927" y="5231971"/>
              <a:ext cx="3219176" cy="1032741"/>
            </a:xfrm>
            <a:prstGeom prst="rect">
              <a:avLst/>
            </a:prstGeom>
          </p:spPr>
        </p:pic>
        <p:pic>
          <p:nvPicPr>
            <p:cNvPr id="15" name="Picture 14" descr="A picture containing text, font, businesscard, screenshot&#10;&#10;Description automatically generated">
              <a:extLst>
                <a:ext uri="{FF2B5EF4-FFF2-40B4-BE49-F238E27FC236}">
                  <a16:creationId xmlns:a16="http://schemas.microsoft.com/office/drawing/2014/main" id="{AE415F8D-99CA-6A53-09CC-F97C82700F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801"/>
            <a:stretch/>
          </p:blipFill>
          <p:spPr>
            <a:xfrm>
              <a:off x="7707476" y="5149102"/>
              <a:ext cx="2015551" cy="1198479"/>
            </a:xfrm>
            <a:prstGeom prst="rect">
              <a:avLst/>
            </a:prstGeom>
          </p:spPr>
        </p:pic>
        <p:pic>
          <p:nvPicPr>
            <p:cNvPr id="16" name="Picture 15" descr="A black text on a black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14CC18E4-7411-6ABD-E49B-0384847E15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410" y="5472491"/>
              <a:ext cx="2429355" cy="551701"/>
            </a:xfrm>
            <a:prstGeom prst="rect">
              <a:avLst/>
            </a:prstGeom>
          </p:spPr>
        </p:pic>
      </p:grpSp>
      <p:pic>
        <p:nvPicPr>
          <p:cNvPr id="8" name="Picture 7" descr="A black and grey logo&#10;&#10;Description automatically generated">
            <a:extLst>
              <a:ext uri="{FF2B5EF4-FFF2-40B4-BE49-F238E27FC236}">
                <a16:creationId xmlns:a16="http://schemas.microsoft.com/office/drawing/2014/main" id="{66F09CB4-6ED4-D9AE-2F9C-990A7DC60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7" t="-9317" r="-1923" b="-5102"/>
          <a:stretch/>
        </p:blipFill>
        <p:spPr bwMode="auto">
          <a:xfrm>
            <a:off x="10419706" y="6357227"/>
            <a:ext cx="1467272" cy="3773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9AFB5CA-4F7F-410F-5DB1-5332406608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414" y="203749"/>
            <a:ext cx="1698564" cy="33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6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hnschrift SemiBold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9431AE-2799-3F8B-084C-B50B85EE81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Strategic Leadership and </a:t>
            </a:r>
            <a:br>
              <a:rPr lang="en-US" dirty="0"/>
            </a:br>
            <a:r>
              <a:rPr lang="en-US" dirty="0"/>
              <a:t>Decision Making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CA68CF-9EA2-E82E-0ED5-417F1C7F4D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D" b="1" dirty="0">
                <a:latin typeface="Bahnschrift" panose="020B0502040204020203" pitchFamily="34" charset="0"/>
              </a:rPr>
              <a:t>VALERIA Committee</a:t>
            </a:r>
          </a:p>
        </p:txBody>
      </p:sp>
    </p:spTree>
    <p:extLst>
      <p:ext uri="{BB962C8B-B14F-4D97-AF65-F5344CB8AC3E}">
        <p14:creationId xmlns:p14="http://schemas.microsoft.com/office/powerpoint/2010/main" val="99272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7B89AF8-8453-F3B3-5380-F2688FAF2F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557112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C9FCEF5-F29E-1CFB-465B-207D34B7C829}"/>
              </a:ext>
            </a:extLst>
          </p:cNvPr>
          <p:cNvSpPr txBox="1"/>
          <p:nvPr/>
        </p:nvSpPr>
        <p:spPr>
          <a:xfrm>
            <a:off x="8160152" y="4861367"/>
            <a:ext cx="2407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Least resource, maximum impact</a:t>
            </a:r>
          </a:p>
        </p:txBody>
      </p:sp>
    </p:spTree>
    <p:extLst>
      <p:ext uri="{BB962C8B-B14F-4D97-AF65-F5344CB8AC3E}">
        <p14:creationId xmlns:p14="http://schemas.microsoft.com/office/powerpoint/2010/main" val="142408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AB677A4-5300-4ACC-14BE-EAE251A06E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76363"/>
              </p:ext>
            </p:extLst>
          </p:nvPr>
        </p:nvGraphicFramePr>
        <p:xfrm>
          <a:off x="1823655" y="1807686"/>
          <a:ext cx="812800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168849379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31575773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6813696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87683611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27522126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0196146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9614022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542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717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639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286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043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427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38220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4D633C7-57D2-B64B-42C1-286AA0BECF82}"/>
              </a:ext>
            </a:extLst>
          </p:cNvPr>
          <p:cNvSpPr txBox="1"/>
          <p:nvPr/>
        </p:nvSpPr>
        <p:spPr>
          <a:xfrm>
            <a:off x="4660737" y="1047795"/>
            <a:ext cx="2453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Bahnschrift" panose="020B0502040204020203" pitchFamily="34" charset="0"/>
              </a:rPr>
              <a:t>Challenges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6B571D-367D-AC5E-D5D6-C686DE8B1191}"/>
              </a:ext>
            </a:extLst>
          </p:cNvPr>
          <p:cNvSpPr txBox="1"/>
          <p:nvPr/>
        </p:nvSpPr>
        <p:spPr>
          <a:xfrm rot="16200000">
            <a:off x="73985" y="3076332"/>
            <a:ext cx="2453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Bahnschrift" panose="020B0502040204020203" pitchFamily="34" charset="0"/>
              </a:rPr>
              <a:t>Causes</a:t>
            </a:r>
          </a:p>
        </p:txBody>
      </p:sp>
      <p:sp>
        <p:nvSpPr>
          <p:cNvPr id="8" name="Left Bracket 7">
            <a:extLst>
              <a:ext uri="{FF2B5EF4-FFF2-40B4-BE49-F238E27FC236}">
                <a16:creationId xmlns:a16="http://schemas.microsoft.com/office/drawing/2014/main" id="{D6E7F08E-8210-A542-C472-E07F9A937B0D}"/>
              </a:ext>
            </a:extLst>
          </p:cNvPr>
          <p:cNvSpPr/>
          <p:nvPr/>
        </p:nvSpPr>
        <p:spPr>
          <a:xfrm>
            <a:off x="1597306" y="2210765"/>
            <a:ext cx="104172" cy="2192801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1003D8ED-2DB5-815A-96A4-151961288424}"/>
              </a:ext>
            </a:extLst>
          </p:cNvPr>
          <p:cNvSpPr/>
          <p:nvPr/>
        </p:nvSpPr>
        <p:spPr>
          <a:xfrm rot="5400000">
            <a:off x="5797400" y="-2464288"/>
            <a:ext cx="180505" cy="8128001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D3E9A83-F796-A06B-1954-61E0114A91B4}"/>
              </a:ext>
            </a:extLst>
          </p:cNvPr>
          <p:cNvSpPr/>
          <p:nvPr/>
        </p:nvSpPr>
        <p:spPr>
          <a:xfrm>
            <a:off x="1770464" y="2199190"/>
            <a:ext cx="8091714" cy="1134319"/>
          </a:xfrm>
          <a:custGeom>
            <a:avLst/>
            <a:gdLst>
              <a:gd name="connsiteX0" fmla="*/ 463 w 8091714"/>
              <a:gd name="connsiteY0" fmla="*/ 428263 h 1134319"/>
              <a:gd name="connsiteX1" fmla="*/ 81485 w 8091714"/>
              <a:gd name="connsiteY1" fmla="*/ 439838 h 1134319"/>
              <a:gd name="connsiteX2" fmla="*/ 116209 w 8091714"/>
              <a:gd name="connsiteY2" fmla="*/ 428263 h 1134319"/>
              <a:gd name="connsiteX3" fmla="*/ 266680 w 8091714"/>
              <a:gd name="connsiteY3" fmla="*/ 405114 h 1134319"/>
              <a:gd name="connsiteX4" fmla="*/ 602346 w 8091714"/>
              <a:gd name="connsiteY4" fmla="*/ 393539 h 1134319"/>
              <a:gd name="connsiteX5" fmla="*/ 683369 w 8091714"/>
              <a:gd name="connsiteY5" fmla="*/ 381964 h 1134319"/>
              <a:gd name="connsiteX6" fmla="*/ 752817 w 8091714"/>
              <a:gd name="connsiteY6" fmla="*/ 370390 h 1134319"/>
              <a:gd name="connsiteX7" fmla="*/ 984311 w 8091714"/>
              <a:gd name="connsiteY7" fmla="*/ 381964 h 1134319"/>
              <a:gd name="connsiteX8" fmla="*/ 1065333 w 8091714"/>
              <a:gd name="connsiteY8" fmla="*/ 405114 h 1134319"/>
              <a:gd name="connsiteX9" fmla="*/ 1134782 w 8091714"/>
              <a:gd name="connsiteY9" fmla="*/ 439838 h 1134319"/>
              <a:gd name="connsiteX10" fmla="*/ 1157931 w 8091714"/>
              <a:gd name="connsiteY10" fmla="*/ 474562 h 1134319"/>
              <a:gd name="connsiteX11" fmla="*/ 1181080 w 8091714"/>
              <a:gd name="connsiteY11" fmla="*/ 544010 h 1134319"/>
              <a:gd name="connsiteX12" fmla="*/ 1204230 w 8091714"/>
              <a:gd name="connsiteY12" fmla="*/ 613458 h 1134319"/>
              <a:gd name="connsiteX13" fmla="*/ 1227379 w 8091714"/>
              <a:gd name="connsiteY13" fmla="*/ 682906 h 1134319"/>
              <a:gd name="connsiteX14" fmla="*/ 1273678 w 8091714"/>
              <a:gd name="connsiteY14" fmla="*/ 729205 h 1134319"/>
              <a:gd name="connsiteX15" fmla="*/ 1308402 w 8091714"/>
              <a:gd name="connsiteY15" fmla="*/ 763929 h 1134319"/>
              <a:gd name="connsiteX16" fmla="*/ 1354701 w 8091714"/>
              <a:gd name="connsiteY16" fmla="*/ 775504 h 1134319"/>
              <a:gd name="connsiteX17" fmla="*/ 1400999 w 8091714"/>
              <a:gd name="connsiteY17" fmla="*/ 798653 h 1134319"/>
              <a:gd name="connsiteX18" fmla="*/ 1470447 w 8091714"/>
              <a:gd name="connsiteY18" fmla="*/ 810228 h 1134319"/>
              <a:gd name="connsiteX19" fmla="*/ 1574620 w 8091714"/>
              <a:gd name="connsiteY19" fmla="*/ 821802 h 1134319"/>
              <a:gd name="connsiteX20" fmla="*/ 1655642 w 8091714"/>
              <a:gd name="connsiteY20" fmla="*/ 833377 h 1134319"/>
              <a:gd name="connsiteX21" fmla="*/ 1968159 w 8091714"/>
              <a:gd name="connsiteY21" fmla="*/ 844952 h 1134319"/>
              <a:gd name="connsiteX22" fmla="*/ 2002883 w 8091714"/>
              <a:gd name="connsiteY22" fmla="*/ 856526 h 1134319"/>
              <a:gd name="connsiteX23" fmla="*/ 2280675 w 8091714"/>
              <a:gd name="connsiteY23" fmla="*/ 856526 h 1134319"/>
              <a:gd name="connsiteX24" fmla="*/ 2350123 w 8091714"/>
              <a:gd name="connsiteY24" fmla="*/ 833377 h 1134319"/>
              <a:gd name="connsiteX25" fmla="*/ 2373273 w 8091714"/>
              <a:gd name="connsiteY25" fmla="*/ 763929 h 1134319"/>
              <a:gd name="connsiteX26" fmla="*/ 2361698 w 8091714"/>
              <a:gd name="connsiteY26" fmla="*/ 555585 h 1134319"/>
              <a:gd name="connsiteX27" fmla="*/ 2361698 w 8091714"/>
              <a:gd name="connsiteY27" fmla="*/ 185195 h 1134319"/>
              <a:gd name="connsiteX28" fmla="*/ 2431146 w 8091714"/>
              <a:gd name="connsiteY28" fmla="*/ 162045 h 1134319"/>
              <a:gd name="connsiteX29" fmla="*/ 2465870 w 8091714"/>
              <a:gd name="connsiteY29" fmla="*/ 138896 h 1134319"/>
              <a:gd name="connsiteX30" fmla="*/ 2535318 w 8091714"/>
              <a:gd name="connsiteY30" fmla="*/ 115747 h 1134319"/>
              <a:gd name="connsiteX31" fmla="*/ 2616341 w 8091714"/>
              <a:gd name="connsiteY31" fmla="*/ 92597 h 1134319"/>
              <a:gd name="connsiteX32" fmla="*/ 2651065 w 8091714"/>
              <a:gd name="connsiteY32" fmla="*/ 81023 h 1134319"/>
              <a:gd name="connsiteX33" fmla="*/ 2697364 w 8091714"/>
              <a:gd name="connsiteY33" fmla="*/ 69448 h 1134319"/>
              <a:gd name="connsiteX34" fmla="*/ 2813111 w 8091714"/>
              <a:gd name="connsiteY34" fmla="*/ 34724 h 1134319"/>
              <a:gd name="connsiteX35" fmla="*/ 2986731 w 8091714"/>
              <a:gd name="connsiteY35" fmla="*/ 46299 h 1134319"/>
              <a:gd name="connsiteX36" fmla="*/ 3229799 w 8091714"/>
              <a:gd name="connsiteY36" fmla="*/ 11575 h 1134319"/>
              <a:gd name="connsiteX37" fmla="*/ 3276098 w 8091714"/>
              <a:gd name="connsiteY37" fmla="*/ 0 h 1134319"/>
              <a:gd name="connsiteX38" fmla="*/ 3796959 w 8091714"/>
              <a:gd name="connsiteY38" fmla="*/ 11575 h 1134319"/>
              <a:gd name="connsiteX39" fmla="*/ 3889556 w 8091714"/>
              <a:gd name="connsiteY39" fmla="*/ 23149 h 1134319"/>
              <a:gd name="connsiteX40" fmla="*/ 4016878 w 8091714"/>
              <a:gd name="connsiteY40" fmla="*/ 34724 h 1134319"/>
              <a:gd name="connsiteX41" fmla="*/ 4086326 w 8091714"/>
              <a:gd name="connsiteY41" fmla="*/ 46299 h 1134319"/>
              <a:gd name="connsiteX42" fmla="*/ 4271521 w 8091714"/>
              <a:gd name="connsiteY42" fmla="*/ 57873 h 1134319"/>
              <a:gd name="connsiteX43" fmla="*/ 4468290 w 8091714"/>
              <a:gd name="connsiteY43" fmla="*/ 92597 h 1134319"/>
              <a:gd name="connsiteX44" fmla="*/ 4537739 w 8091714"/>
              <a:gd name="connsiteY44" fmla="*/ 115747 h 1134319"/>
              <a:gd name="connsiteX45" fmla="*/ 4572463 w 8091714"/>
              <a:gd name="connsiteY45" fmla="*/ 138896 h 1134319"/>
              <a:gd name="connsiteX46" fmla="*/ 4618761 w 8091714"/>
              <a:gd name="connsiteY46" fmla="*/ 208344 h 1134319"/>
              <a:gd name="connsiteX47" fmla="*/ 4641911 w 8091714"/>
              <a:gd name="connsiteY47" fmla="*/ 231494 h 1134319"/>
              <a:gd name="connsiteX48" fmla="*/ 4688209 w 8091714"/>
              <a:gd name="connsiteY48" fmla="*/ 300942 h 1134319"/>
              <a:gd name="connsiteX49" fmla="*/ 4711359 w 8091714"/>
              <a:gd name="connsiteY49" fmla="*/ 324091 h 1134319"/>
              <a:gd name="connsiteX50" fmla="*/ 4780807 w 8091714"/>
              <a:gd name="connsiteY50" fmla="*/ 370390 h 1134319"/>
              <a:gd name="connsiteX51" fmla="*/ 4815531 w 8091714"/>
              <a:gd name="connsiteY51" fmla="*/ 405114 h 1134319"/>
              <a:gd name="connsiteX52" fmla="*/ 4884979 w 8091714"/>
              <a:gd name="connsiteY52" fmla="*/ 428263 h 1134319"/>
              <a:gd name="connsiteX53" fmla="*/ 4977577 w 8091714"/>
              <a:gd name="connsiteY53" fmla="*/ 451413 h 1134319"/>
              <a:gd name="connsiteX54" fmla="*/ 5753080 w 8091714"/>
              <a:gd name="connsiteY54" fmla="*/ 462987 h 1134319"/>
              <a:gd name="connsiteX55" fmla="*/ 5787804 w 8091714"/>
              <a:gd name="connsiteY55" fmla="*/ 474562 h 1134319"/>
              <a:gd name="connsiteX56" fmla="*/ 5857252 w 8091714"/>
              <a:gd name="connsiteY56" fmla="*/ 555585 h 1134319"/>
              <a:gd name="connsiteX57" fmla="*/ 5868827 w 8091714"/>
              <a:gd name="connsiteY57" fmla="*/ 682906 h 1134319"/>
              <a:gd name="connsiteX58" fmla="*/ 5915126 w 8091714"/>
              <a:gd name="connsiteY58" fmla="*/ 775504 h 1134319"/>
              <a:gd name="connsiteX59" fmla="*/ 5949850 w 8091714"/>
              <a:gd name="connsiteY59" fmla="*/ 798653 h 1134319"/>
              <a:gd name="connsiteX60" fmla="*/ 6007723 w 8091714"/>
              <a:gd name="connsiteY60" fmla="*/ 821802 h 1134319"/>
              <a:gd name="connsiteX61" fmla="*/ 6435987 w 8091714"/>
              <a:gd name="connsiteY61" fmla="*/ 798653 h 1134319"/>
              <a:gd name="connsiteX62" fmla="*/ 6528584 w 8091714"/>
              <a:gd name="connsiteY62" fmla="*/ 775504 h 1134319"/>
              <a:gd name="connsiteX63" fmla="*/ 6609607 w 8091714"/>
              <a:gd name="connsiteY63" fmla="*/ 763929 h 1134319"/>
              <a:gd name="connsiteX64" fmla="*/ 6702204 w 8091714"/>
              <a:gd name="connsiteY64" fmla="*/ 740780 h 1134319"/>
              <a:gd name="connsiteX65" fmla="*/ 6783227 w 8091714"/>
              <a:gd name="connsiteY65" fmla="*/ 717630 h 1134319"/>
              <a:gd name="connsiteX66" fmla="*/ 6829526 w 8091714"/>
              <a:gd name="connsiteY66" fmla="*/ 706056 h 1134319"/>
              <a:gd name="connsiteX67" fmla="*/ 7153617 w 8091714"/>
              <a:gd name="connsiteY67" fmla="*/ 717630 h 1134319"/>
              <a:gd name="connsiteX68" fmla="*/ 7223065 w 8091714"/>
              <a:gd name="connsiteY68" fmla="*/ 740780 h 1134319"/>
              <a:gd name="connsiteX69" fmla="*/ 7269364 w 8091714"/>
              <a:gd name="connsiteY69" fmla="*/ 752354 h 1134319"/>
              <a:gd name="connsiteX70" fmla="*/ 7292513 w 8091714"/>
              <a:gd name="connsiteY70" fmla="*/ 775504 h 1134319"/>
              <a:gd name="connsiteX71" fmla="*/ 7373536 w 8091714"/>
              <a:gd name="connsiteY71" fmla="*/ 798653 h 1134319"/>
              <a:gd name="connsiteX72" fmla="*/ 7408260 w 8091714"/>
              <a:gd name="connsiteY72" fmla="*/ 810228 h 1134319"/>
              <a:gd name="connsiteX73" fmla="*/ 7882822 w 8091714"/>
              <a:gd name="connsiteY73" fmla="*/ 833377 h 1134319"/>
              <a:gd name="connsiteX74" fmla="*/ 8068017 w 8091714"/>
              <a:gd name="connsiteY74" fmla="*/ 879676 h 1134319"/>
              <a:gd name="connsiteX75" fmla="*/ 8079592 w 8091714"/>
              <a:gd name="connsiteY75" fmla="*/ 914400 h 1134319"/>
              <a:gd name="connsiteX76" fmla="*/ 8091166 w 8091714"/>
              <a:gd name="connsiteY76" fmla="*/ 1053296 h 1134319"/>
              <a:gd name="connsiteX77" fmla="*/ 8068017 w 8091714"/>
              <a:gd name="connsiteY77" fmla="*/ 1088020 h 1134319"/>
              <a:gd name="connsiteX78" fmla="*/ 7963845 w 8091714"/>
              <a:gd name="connsiteY78" fmla="*/ 1099595 h 1134319"/>
              <a:gd name="connsiteX79" fmla="*/ 7929121 w 8091714"/>
              <a:gd name="connsiteY79" fmla="*/ 1111169 h 1134319"/>
              <a:gd name="connsiteX80" fmla="*/ 7697627 w 8091714"/>
              <a:gd name="connsiteY80" fmla="*/ 1088020 h 1134319"/>
              <a:gd name="connsiteX81" fmla="*/ 7315663 w 8091714"/>
              <a:gd name="connsiteY81" fmla="*/ 1076445 h 1134319"/>
              <a:gd name="connsiteX82" fmla="*/ 6609607 w 8091714"/>
              <a:gd name="connsiteY82" fmla="*/ 1076445 h 1134319"/>
              <a:gd name="connsiteX83" fmla="*/ 6447561 w 8091714"/>
              <a:gd name="connsiteY83" fmla="*/ 1088020 h 1134319"/>
              <a:gd name="connsiteX84" fmla="*/ 6054022 w 8091714"/>
              <a:gd name="connsiteY84" fmla="*/ 1076445 h 1134319"/>
              <a:gd name="connsiteX85" fmla="*/ 5972999 w 8091714"/>
              <a:gd name="connsiteY85" fmla="*/ 1030147 h 1134319"/>
              <a:gd name="connsiteX86" fmla="*/ 5915126 w 8091714"/>
              <a:gd name="connsiteY86" fmla="*/ 972273 h 1134319"/>
              <a:gd name="connsiteX87" fmla="*/ 5868827 w 8091714"/>
              <a:gd name="connsiteY87" fmla="*/ 914400 h 1134319"/>
              <a:gd name="connsiteX88" fmla="*/ 5834103 w 8091714"/>
              <a:gd name="connsiteY88" fmla="*/ 856526 h 1134319"/>
              <a:gd name="connsiteX89" fmla="*/ 5810954 w 8091714"/>
              <a:gd name="connsiteY89" fmla="*/ 821802 h 1134319"/>
              <a:gd name="connsiteX90" fmla="*/ 5753080 w 8091714"/>
              <a:gd name="connsiteY90" fmla="*/ 775504 h 1134319"/>
              <a:gd name="connsiteX91" fmla="*/ 5706782 w 8091714"/>
              <a:gd name="connsiteY91" fmla="*/ 763929 h 1134319"/>
              <a:gd name="connsiteX92" fmla="*/ 5672058 w 8091714"/>
              <a:gd name="connsiteY92" fmla="*/ 752354 h 1134319"/>
              <a:gd name="connsiteX93" fmla="*/ 5579460 w 8091714"/>
              <a:gd name="connsiteY93" fmla="*/ 729205 h 1134319"/>
              <a:gd name="connsiteX94" fmla="*/ 5544736 w 8091714"/>
              <a:gd name="connsiteY94" fmla="*/ 717630 h 1134319"/>
              <a:gd name="connsiteX95" fmla="*/ 5440564 w 8091714"/>
              <a:gd name="connsiteY95" fmla="*/ 706056 h 1134319"/>
              <a:gd name="connsiteX96" fmla="*/ 5290093 w 8091714"/>
              <a:gd name="connsiteY96" fmla="*/ 682906 h 1134319"/>
              <a:gd name="connsiteX97" fmla="*/ 4873404 w 8091714"/>
              <a:gd name="connsiteY97" fmla="*/ 694481 h 1134319"/>
              <a:gd name="connsiteX98" fmla="*/ 4757658 w 8091714"/>
              <a:gd name="connsiteY98" fmla="*/ 682906 h 1134319"/>
              <a:gd name="connsiteX99" fmla="*/ 4699784 w 8091714"/>
              <a:gd name="connsiteY99" fmla="*/ 636607 h 1134319"/>
              <a:gd name="connsiteX100" fmla="*/ 4665060 w 8091714"/>
              <a:gd name="connsiteY100" fmla="*/ 567159 h 1134319"/>
              <a:gd name="connsiteX101" fmla="*/ 4618761 w 8091714"/>
              <a:gd name="connsiteY101" fmla="*/ 497711 h 1134319"/>
              <a:gd name="connsiteX102" fmla="*/ 4607187 w 8091714"/>
              <a:gd name="connsiteY102" fmla="*/ 451413 h 1134319"/>
              <a:gd name="connsiteX103" fmla="*/ 4584037 w 8091714"/>
              <a:gd name="connsiteY103" fmla="*/ 428263 h 1134319"/>
              <a:gd name="connsiteX104" fmla="*/ 4503014 w 8091714"/>
              <a:gd name="connsiteY104" fmla="*/ 335666 h 1134319"/>
              <a:gd name="connsiteX105" fmla="*/ 4421992 w 8091714"/>
              <a:gd name="connsiteY105" fmla="*/ 312516 h 1134319"/>
              <a:gd name="connsiteX106" fmla="*/ 4097901 w 8091714"/>
              <a:gd name="connsiteY106" fmla="*/ 324091 h 1134319"/>
              <a:gd name="connsiteX107" fmla="*/ 2894133 w 8091714"/>
              <a:gd name="connsiteY107" fmla="*/ 335666 h 1134319"/>
              <a:gd name="connsiteX108" fmla="*/ 2847835 w 8091714"/>
              <a:gd name="connsiteY108" fmla="*/ 347240 h 1134319"/>
              <a:gd name="connsiteX109" fmla="*/ 2697364 w 8091714"/>
              <a:gd name="connsiteY109" fmla="*/ 381964 h 1134319"/>
              <a:gd name="connsiteX110" fmla="*/ 2662640 w 8091714"/>
              <a:gd name="connsiteY110" fmla="*/ 405114 h 1134319"/>
              <a:gd name="connsiteX111" fmla="*/ 2627916 w 8091714"/>
              <a:gd name="connsiteY111" fmla="*/ 416688 h 1134319"/>
              <a:gd name="connsiteX112" fmla="*/ 2570042 w 8091714"/>
              <a:gd name="connsiteY112" fmla="*/ 451413 h 1134319"/>
              <a:gd name="connsiteX113" fmla="*/ 2535318 w 8091714"/>
              <a:gd name="connsiteY113" fmla="*/ 567159 h 1134319"/>
              <a:gd name="connsiteX114" fmla="*/ 2512169 w 8091714"/>
              <a:gd name="connsiteY114" fmla="*/ 706056 h 1134319"/>
              <a:gd name="connsiteX115" fmla="*/ 2477445 w 8091714"/>
              <a:gd name="connsiteY115" fmla="*/ 856526 h 1134319"/>
              <a:gd name="connsiteX116" fmla="*/ 2431146 w 8091714"/>
              <a:gd name="connsiteY116" fmla="*/ 960699 h 1134319"/>
              <a:gd name="connsiteX117" fmla="*/ 2419571 w 8091714"/>
              <a:gd name="connsiteY117" fmla="*/ 995423 h 1134319"/>
              <a:gd name="connsiteX118" fmla="*/ 2315399 w 8091714"/>
              <a:gd name="connsiteY118" fmla="*/ 1053296 h 1134319"/>
              <a:gd name="connsiteX119" fmla="*/ 2245951 w 8091714"/>
              <a:gd name="connsiteY119" fmla="*/ 1064871 h 1134319"/>
              <a:gd name="connsiteX120" fmla="*/ 1933435 w 8091714"/>
              <a:gd name="connsiteY120" fmla="*/ 1076445 h 1134319"/>
              <a:gd name="connsiteX121" fmla="*/ 1829263 w 8091714"/>
              <a:gd name="connsiteY121" fmla="*/ 1088020 h 1134319"/>
              <a:gd name="connsiteX122" fmla="*/ 1782964 w 8091714"/>
              <a:gd name="connsiteY122" fmla="*/ 1099595 h 1134319"/>
              <a:gd name="connsiteX123" fmla="*/ 1551470 w 8091714"/>
              <a:gd name="connsiteY123" fmla="*/ 1134319 h 1134319"/>
              <a:gd name="connsiteX124" fmla="*/ 1215804 w 8091714"/>
              <a:gd name="connsiteY124" fmla="*/ 1122744 h 1134319"/>
              <a:gd name="connsiteX125" fmla="*/ 1181080 w 8091714"/>
              <a:gd name="connsiteY125" fmla="*/ 1099595 h 1134319"/>
              <a:gd name="connsiteX126" fmla="*/ 1123207 w 8091714"/>
              <a:gd name="connsiteY126" fmla="*/ 1030147 h 1134319"/>
              <a:gd name="connsiteX127" fmla="*/ 1100058 w 8091714"/>
              <a:gd name="connsiteY127" fmla="*/ 1006997 h 1134319"/>
              <a:gd name="connsiteX128" fmla="*/ 1053759 w 8091714"/>
              <a:gd name="connsiteY128" fmla="*/ 868101 h 1134319"/>
              <a:gd name="connsiteX129" fmla="*/ 1042184 w 8091714"/>
              <a:gd name="connsiteY129" fmla="*/ 833377 h 1134319"/>
              <a:gd name="connsiteX130" fmla="*/ 1007460 w 8091714"/>
              <a:gd name="connsiteY130" fmla="*/ 763929 h 1134319"/>
              <a:gd name="connsiteX131" fmla="*/ 972736 w 8091714"/>
              <a:gd name="connsiteY131" fmla="*/ 740780 h 1134319"/>
              <a:gd name="connsiteX132" fmla="*/ 255106 w 8091714"/>
              <a:gd name="connsiteY132" fmla="*/ 740780 h 1134319"/>
              <a:gd name="connsiteX133" fmla="*/ 162508 w 8091714"/>
              <a:gd name="connsiteY133" fmla="*/ 717630 h 1134319"/>
              <a:gd name="connsiteX134" fmla="*/ 93060 w 8091714"/>
              <a:gd name="connsiteY134" fmla="*/ 694481 h 1134319"/>
              <a:gd name="connsiteX135" fmla="*/ 69911 w 8091714"/>
              <a:gd name="connsiteY135" fmla="*/ 659757 h 1134319"/>
              <a:gd name="connsiteX136" fmla="*/ 46761 w 8091714"/>
              <a:gd name="connsiteY136" fmla="*/ 474562 h 1134319"/>
              <a:gd name="connsiteX137" fmla="*/ 463 w 8091714"/>
              <a:gd name="connsiteY137" fmla="*/ 428263 h 1134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8091714" h="1134319">
                <a:moveTo>
                  <a:pt x="463" y="428263"/>
                </a:moveTo>
                <a:cubicBezTo>
                  <a:pt x="6250" y="422476"/>
                  <a:pt x="54203" y="439838"/>
                  <a:pt x="81485" y="439838"/>
                </a:cubicBezTo>
                <a:cubicBezTo>
                  <a:pt x="93686" y="439838"/>
                  <a:pt x="104299" y="430910"/>
                  <a:pt x="116209" y="428263"/>
                </a:cubicBezTo>
                <a:cubicBezTo>
                  <a:pt x="133475" y="424426"/>
                  <a:pt x="254367" y="405798"/>
                  <a:pt x="266680" y="405114"/>
                </a:cubicBezTo>
                <a:cubicBezTo>
                  <a:pt x="378463" y="398904"/>
                  <a:pt x="490457" y="397397"/>
                  <a:pt x="602346" y="393539"/>
                </a:cubicBezTo>
                <a:lnTo>
                  <a:pt x="683369" y="381964"/>
                </a:lnTo>
                <a:cubicBezTo>
                  <a:pt x="706565" y="378395"/>
                  <a:pt x="729348" y="370390"/>
                  <a:pt x="752817" y="370390"/>
                </a:cubicBezTo>
                <a:cubicBezTo>
                  <a:pt x="830078" y="370390"/>
                  <a:pt x="907146" y="378106"/>
                  <a:pt x="984311" y="381964"/>
                </a:cubicBezTo>
                <a:cubicBezTo>
                  <a:pt x="999147" y="385673"/>
                  <a:pt x="1048727" y="396811"/>
                  <a:pt x="1065333" y="405114"/>
                </a:cubicBezTo>
                <a:cubicBezTo>
                  <a:pt x="1155085" y="449990"/>
                  <a:pt x="1047503" y="410744"/>
                  <a:pt x="1134782" y="439838"/>
                </a:cubicBezTo>
                <a:cubicBezTo>
                  <a:pt x="1142498" y="451413"/>
                  <a:pt x="1152281" y="461850"/>
                  <a:pt x="1157931" y="474562"/>
                </a:cubicBezTo>
                <a:cubicBezTo>
                  <a:pt x="1167841" y="496860"/>
                  <a:pt x="1173364" y="520861"/>
                  <a:pt x="1181080" y="544010"/>
                </a:cubicBezTo>
                <a:lnTo>
                  <a:pt x="1204230" y="613458"/>
                </a:lnTo>
                <a:lnTo>
                  <a:pt x="1227379" y="682906"/>
                </a:lnTo>
                <a:lnTo>
                  <a:pt x="1273678" y="729205"/>
                </a:lnTo>
                <a:cubicBezTo>
                  <a:pt x="1285253" y="740780"/>
                  <a:pt x="1292522" y="759959"/>
                  <a:pt x="1308402" y="763929"/>
                </a:cubicBezTo>
                <a:cubicBezTo>
                  <a:pt x="1323835" y="767787"/>
                  <a:pt x="1339806" y="769918"/>
                  <a:pt x="1354701" y="775504"/>
                </a:cubicBezTo>
                <a:cubicBezTo>
                  <a:pt x="1370857" y="781562"/>
                  <a:pt x="1384472" y="793695"/>
                  <a:pt x="1400999" y="798653"/>
                </a:cubicBezTo>
                <a:cubicBezTo>
                  <a:pt x="1423478" y="805397"/>
                  <a:pt x="1447184" y="807126"/>
                  <a:pt x="1470447" y="810228"/>
                </a:cubicBezTo>
                <a:cubicBezTo>
                  <a:pt x="1505079" y="814845"/>
                  <a:pt x="1539952" y="817469"/>
                  <a:pt x="1574620" y="821802"/>
                </a:cubicBezTo>
                <a:cubicBezTo>
                  <a:pt x="1601691" y="825186"/>
                  <a:pt x="1628408" y="831775"/>
                  <a:pt x="1655642" y="833377"/>
                </a:cubicBezTo>
                <a:cubicBezTo>
                  <a:pt x="1759706" y="839499"/>
                  <a:pt x="1863987" y="841094"/>
                  <a:pt x="1968159" y="844952"/>
                </a:cubicBezTo>
                <a:cubicBezTo>
                  <a:pt x="1979734" y="848810"/>
                  <a:pt x="1990973" y="853879"/>
                  <a:pt x="2002883" y="856526"/>
                </a:cubicBezTo>
                <a:cubicBezTo>
                  <a:pt x="2113332" y="881070"/>
                  <a:pt x="2130720" y="864857"/>
                  <a:pt x="2280675" y="856526"/>
                </a:cubicBezTo>
                <a:cubicBezTo>
                  <a:pt x="2303824" y="848810"/>
                  <a:pt x="2342406" y="856526"/>
                  <a:pt x="2350123" y="833377"/>
                </a:cubicBezTo>
                <a:lnTo>
                  <a:pt x="2373273" y="763929"/>
                </a:lnTo>
                <a:cubicBezTo>
                  <a:pt x="2369415" y="694481"/>
                  <a:pt x="2367474" y="624900"/>
                  <a:pt x="2361698" y="555585"/>
                </a:cubicBezTo>
                <a:cubicBezTo>
                  <a:pt x="2348159" y="393123"/>
                  <a:pt x="2287024" y="483889"/>
                  <a:pt x="2361698" y="185195"/>
                </a:cubicBezTo>
                <a:cubicBezTo>
                  <a:pt x="2367616" y="161522"/>
                  <a:pt x="2410843" y="175580"/>
                  <a:pt x="2431146" y="162045"/>
                </a:cubicBezTo>
                <a:cubicBezTo>
                  <a:pt x="2442721" y="154329"/>
                  <a:pt x="2453158" y="144546"/>
                  <a:pt x="2465870" y="138896"/>
                </a:cubicBezTo>
                <a:cubicBezTo>
                  <a:pt x="2488168" y="128986"/>
                  <a:pt x="2512169" y="123463"/>
                  <a:pt x="2535318" y="115747"/>
                </a:cubicBezTo>
                <a:cubicBezTo>
                  <a:pt x="2618571" y="87996"/>
                  <a:pt x="2514609" y="121663"/>
                  <a:pt x="2616341" y="92597"/>
                </a:cubicBezTo>
                <a:cubicBezTo>
                  <a:pt x="2628072" y="89245"/>
                  <a:pt x="2639334" y="84375"/>
                  <a:pt x="2651065" y="81023"/>
                </a:cubicBezTo>
                <a:cubicBezTo>
                  <a:pt x="2666361" y="76653"/>
                  <a:pt x="2682127" y="74019"/>
                  <a:pt x="2697364" y="69448"/>
                </a:cubicBezTo>
                <a:cubicBezTo>
                  <a:pt x="2838264" y="27178"/>
                  <a:pt x="2706396" y="61403"/>
                  <a:pt x="2813111" y="34724"/>
                </a:cubicBezTo>
                <a:cubicBezTo>
                  <a:pt x="2870984" y="38582"/>
                  <a:pt x="2928759" y="48169"/>
                  <a:pt x="2986731" y="46299"/>
                </a:cubicBezTo>
                <a:cubicBezTo>
                  <a:pt x="3047507" y="44338"/>
                  <a:pt x="3156439" y="27877"/>
                  <a:pt x="3229799" y="11575"/>
                </a:cubicBezTo>
                <a:cubicBezTo>
                  <a:pt x="3245328" y="8124"/>
                  <a:pt x="3260665" y="3858"/>
                  <a:pt x="3276098" y="0"/>
                </a:cubicBezTo>
                <a:lnTo>
                  <a:pt x="3796959" y="11575"/>
                </a:lnTo>
                <a:cubicBezTo>
                  <a:pt x="3828043" y="12748"/>
                  <a:pt x="3858621" y="19893"/>
                  <a:pt x="3889556" y="23149"/>
                </a:cubicBezTo>
                <a:cubicBezTo>
                  <a:pt x="3931938" y="27610"/>
                  <a:pt x="3974554" y="29745"/>
                  <a:pt x="4016878" y="34724"/>
                </a:cubicBezTo>
                <a:cubicBezTo>
                  <a:pt x="4040186" y="37466"/>
                  <a:pt x="4062954" y="44174"/>
                  <a:pt x="4086326" y="46299"/>
                </a:cubicBezTo>
                <a:cubicBezTo>
                  <a:pt x="4147924" y="51899"/>
                  <a:pt x="4209789" y="54015"/>
                  <a:pt x="4271521" y="57873"/>
                </a:cubicBezTo>
                <a:cubicBezTo>
                  <a:pt x="4322328" y="65131"/>
                  <a:pt x="4425545" y="78348"/>
                  <a:pt x="4468290" y="92597"/>
                </a:cubicBezTo>
                <a:cubicBezTo>
                  <a:pt x="4491440" y="100314"/>
                  <a:pt x="4517435" y="102211"/>
                  <a:pt x="4537739" y="115747"/>
                </a:cubicBezTo>
                <a:lnTo>
                  <a:pt x="4572463" y="138896"/>
                </a:lnTo>
                <a:cubicBezTo>
                  <a:pt x="4587896" y="162045"/>
                  <a:pt x="4599088" y="188671"/>
                  <a:pt x="4618761" y="208344"/>
                </a:cubicBezTo>
                <a:cubicBezTo>
                  <a:pt x="4626478" y="216061"/>
                  <a:pt x="4635363" y="222764"/>
                  <a:pt x="4641911" y="231494"/>
                </a:cubicBezTo>
                <a:cubicBezTo>
                  <a:pt x="4658604" y="253752"/>
                  <a:pt x="4668536" y="281269"/>
                  <a:pt x="4688209" y="300942"/>
                </a:cubicBezTo>
                <a:cubicBezTo>
                  <a:pt x="4695926" y="308658"/>
                  <a:pt x="4702629" y="317543"/>
                  <a:pt x="4711359" y="324091"/>
                </a:cubicBezTo>
                <a:cubicBezTo>
                  <a:pt x="4733617" y="340784"/>
                  <a:pt x="4761134" y="350717"/>
                  <a:pt x="4780807" y="370390"/>
                </a:cubicBezTo>
                <a:cubicBezTo>
                  <a:pt x="4792382" y="381965"/>
                  <a:pt x="4801222" y="397165"/>
                  <a:pt x="4815531" y="405114"/>
                </a:cubicBezTo>
                <a:cubicBezTo>
                  <a:pt x="4836862" y="416964"/>
                  <a:pt x="4861830" y="420547"/>
                  <a:pt x="4884979" y="428263"/>
                </a:cubicBezTo>
                <a:cubicBezTo>
                  <a:pt x="4913956" y="437922"/>
                  <a:pt x="4947100" y="450566"/>
                  <a:pt x="4977577" y="451413"/>
                </a:cubicBezTo>
                <a:cubicBezTo>
                  <a:pt x="5236007" y="458592"/>
                  <a:pt x="5494579" y="459129"/>
                  <a:pt x="5753080" y="462987"/>
                </a:cubicBezTo>
                <a:cubicBezTo>
                  <a:pt x="5764655" y="466845"/>
                  <a:pt x="5777876" y="467470"/>
                  <a:pt x="5787804" y="474562"/>
                </a:cubicBezTo>
                <a:cubicBezTo>
                  <a:pt x="5823527" y="500079"/>
                  <a:pt x="5835007" y="522216"/>
                  <a:pt x="5857252" y="555585"/>
                </a:cubicBezTo>
                <a:cubicBezTo>
                  <a:pt x="5861110" y="598025"/>
                  <a:pt x="5861421" y="640939"/>
                  <a:pt x="5868827" y="682906"/>
                </a:cubicBezTo>
                <a:cubicBezTo>
                  <a:pt x="5877139" y="730003"/>
                  <a:pt x="5882902" y="749725"/>
                  <a:pt x="5915126" y="775504"/>
                </a:cubicBezTo>
                <a:cubicBezTo>
                  <a:pt x="5925989" y="784194"/>
                  <a:pt x="5937408" y="792432"/>
                  <a:pt x="5949850" y="798653"/>
                </a:cubicBezTo>
                <a:cubicBezTo>
                  <a:pt x="5968434" y="807945"/>
                  <a:pt x="5988432" y="814086"/>
                  <a:pt x="6007723" y="821802"/>
                </a:cubicBezTo>
                <a:cubicBezTo>
                  <a:pt x="6055555" y="820031"/>
                  <a:pt x="6329379" y="816421"/>
                  <a:pt x="6435987" y="798653"/>
                </a:cubicBezTo>
                <a:cubicBezTo>
                  <a:pt x="6467370" y="793423"/>
                  <a:pt x="6497088" y="780004"/>
                  <a:pt x="6528584" y="775504"/>
                </a:cubicBezTo>
                <a:lnTo>
                  <a:pt x="6609607" y="763929"/>
                </a:lnTo>
                <a:cubicBezTo>
                  <a:pt x="6671658" y="743245"/>
                  <a:pt x="6618397" y="759404"/>
                  <a:pt x="6702204" y="740780"/>
                </a:cubicBezTo>
                <a:cubicBezTo>
                  <a:pt x="6783627" y="722686"/>
                  <a:pt x="6715551" y="736966"/>
                  <a:pt x="6783227" y="717630"/>
                </a:cubicBezTo>
                <a:cubicBezTo>
                  <a:pt x="6798523" y="713260"/>
                  <a:pt x="6814093" y="709914"/>
                  <a:pt x="6829526" y="706056"/>
                </a:cubicBezTo>
                <a:cubicBezTo>
                  <a:pt x="6937556" y="709914"/>
                  <a:pt x="7045936" y="708129"/>
                  <a:pt x="7153617" y="717630"/>
                </a:cubicBezTo>
                <a:cubicBezTo>
                  <a:pt x="7177924" y="719775"/>
                  <a:pt x="7199392" y="734862"/>
                  <a:pt x="7223065" y="740780"/>
                </a:cubicBezTo>
                <a:lnTo>
                  <a:pt x="7269364" y="752354"/>
                </a:lnTo>
                <a:cubicBezTo>
                  <a:pt x="7277080" y="760071"/>
                  <a:pt x="7283155" y="769889"/>
                  <a:pt x="7292513" y="775504"/>
                </a:cubicBezTo>
                <a:cubicBezTo>
                  <a:pt x="7305124" y="783071"/>
                  <a:pt x="7363911" y="795903"/>
                  <a:pt x="7373536" y="798653"/>
                </a:cubicBezTo>
                <a:cubicBezTo>
                  <a:pt x="7385267" y="802005"/>
                  <a:pt x="7396296" y="807835"/>
                  <a:pt x="7408260" y="810228"/>
                </a:cubicBezTo>
                <a:cubicBezTo>
                  <a:pt x="7548532" y="838282"/>
                  <a:pt x="7801955" y="830999"/>
                  <a:pt x="7882822" y="833377"/>
                </a:cubicBezTo>
                <a:cubicBezTo>
                  <a:pt x="8005066" y="842109"/>
                  <a:pt x="8028618" y="800879"/>
                  <a:pt x="8068017" y="879676"/>
                </a:cubicBezTo>
                <a:cubicBezTo>
                  <a:pt x="8073473" y="890589"/>
                  <a:pt x="8075734" y="902825"/>
                  <a:pt x="8079592" y="914400"/>
                </a:cubicBezTo>
                <a:cubicBezTo>
                  <a:pt x="8083450" y="960699"/>
                  <a:pt x="8094257" y="1006940"/>
                  <a:pt x="8091166" y="1053296"/>
                </a:cubicBezTo>
                <a:cubicBezTo>
                  <a:pt x="8090241" y="1067176"/>
                  <a:pt x="8081090" y="1083266"/>
                  <a:pt x="8068017" y="1088020"/>
                </a:cubicBezTo>
                <a:cubicBezTo>
                  <a:pt x="8035183" y="1099960"/>
                  <a:pt x="7998569" y="1095737"/>
                  <a:pt x="7963845" y="1099595"/>
                </a:cubicBezTo>
                <a:cubicBezTo>
                  <a:pt x="7952270" y="1103453"/>
                  <a:pt x="7941322" y="1111169"/>
                  <a:pt x="7929121" y="1111169"/>
                </a:cubicBezTo>
                <a:cubicBezTo>
                  <a:pt x="7725762" y="1111169"/>
                  <a:pt x="7858731" y="1095879"/>
                  <a:pt x="7697627" y="1088020"/>
                </a:cubicBezTo>
                <a:cubicBezTo>
                  <a:pt x="7570399" y="1081814"/>
                  <a:pt x="7442984" y="1080303"/>
                  <a:pt x="7315663" y="1076445"/>
                </a:cubicBezTo>
                <a:cubicBezTo>
                  <a:pt x="7057844" y="1011995"/>
                  <a:pt x="7259458" y="1058140"/>
                  <a:pt x="6609607" y="1076445"/>
                </a:cubicBezTo>
                <a:cubicBezTo>
                  <a:pt x="6555476" y="1077970"/>
                  <a:pt x="6501576" y="1084162"/>
                  <a:pt x="6447561" y="1088020"/>
                </a:cubicBezTo>
                <a:cubicBezTo>
                  <a:pt x="6316381" y="1084162"/>
                  <a:pt x="6185067" y="1083528"/>
                  <a:pt x="6054022" y="1076445"/>
                </a:cubicBezTo>
                <a:cubicBezTo>
                  <a:pt x="6024633" y="1074856"/>
                  <a:pt x="5991686" y="1046758"/>
                  <a:pt x="5972999" y="1030147"/>
                </a:cubicBezTo>
                <a:cubicBezTo>
                  <a:pt x="5952608" y="1012022"/>
                  <a:pt x="5930259" y="994973"/>
                  <a:pt x="5915126" y="972273"/>
                </a:cubicBezTo>
                <a:cubicBezTo>
                  <a:pt x="5885924" y="928469"/>
                  <a:pt x="5901814" y="947385"/>
                  <a:pt x="5868827" y="914400"/>
                </a:cubicBezTo>
                <a:cubicBezTo>
                  <a:pt x="5848726" y="854098"/>
                  <a:pt x="5870419" y="901922"/>
                  <a:pt x="5834103" y="856526"/>
                </a:cubicBezTo>
                <a:cubicBezTo>
                  <a:pt x="5825413" y="845663"/>
                  <a:pt x="5819644" y="832665"/>
                  <a:pt x="5810954" y="821802"/>
                </a:cubicBezTo>
                <a:cubicBezTo>
                  <a:pt x="5797968" y="805570"/>
                  <a:pt x="5771388" y="783350"/>
                  <a:pt x="5753080" y="775504"/>
                </a:cubicBezTo>
                <a:cubicBezTo>
                  <a:pt x="5738459" y="769238"/>
                  <a:pt x="5722078" y="768299"/>
                  <a:pt x="5706782" y="763929"/>
                </a:cubicBezTo>
                <a:cubicBezTo>
                  <a:pt x="5695051" y="760577"/>
                  <a:pt x="5683829" y="755564"/>
                  <a:pt x="5672058" y="752354"/>
                </a:cubicBezTo>
                <a:cubicBezTo>
                  <a:pt x="5641363" y="743983"/>
                  <a:pt x="5609643" y="739266"/>
                  <a:pt x="5579460" y="729205"/>
                </a:cubicBezTo>
                <a:cubicBezTo>
                  <a:pt x="5567885" y="725347"/>
                  <a:pt x="5556771" y="719636"/>
                  <a:pt x="5544736" y="717630"/>
                </a:cubicBezTo>
                <a:cubicBezTo>
                  <a:pt x="5510274" y="711886"/>
                  <a:pt x="5475232" y="710389"/>
                  <a:pt x="5440564" y="706056"/>
                </a:cubicBezTo>
                <a:cubicBezTo>
                  <a:pt x="5380996" y="698610"/>
                  <a:pt x="5348010" y="692559"/>
                  <a:pt x="5290093" y="682906"/>
                </a:cubicBezTo>
                <a:cubicBezTo>
                  <a:pt x="5151197" y="686764"/>
                  <a:pt x="5012354" y="694481"/>
                  <a:pt x="4873404" y="694481"/>
                </a:cubicBezTo>
                <a:cubicBezTo>
                  <a:pt x="4834630" y="694481"/>
                  <a:pt x="4795439" y="691625"/>
                  <a:pt x="4757658" y="682906"/>
                </a:cubicBezTo>
                <a:cubicBezTo>
                  <a:pt x="4738673" y="678525"/>
                  <a:pt x="4713299" y="650123"/>
                  <a:pt x="4699784" y="636607"/>
                </a:cubicBezTo>
                <a:cubicBezTo>
                  <a:pt x="4678562" y="572943"/>
                  <a:pt x="4700960" y="629985"/>
                  <a:pt x="4665060" y="567159"/>
                </a:cubicBezTo>
                <a:cubicBezTo>
                  <a:pt x="4627688" y="501757"/>
                  <a:pt x="4660021" y="538971"/>
                  <a:pt x="4618761" y="497711"/>
                </a:cubicBezTo>
                <a:cubicBezTo>
                  <a:pt x="4614903" y="482278"/>
                  <a:pt x="4614301" y="465641"/>
                  <a:pt x="4607187" y="451413"/>
                </a:cubicBezTo>
                <a:cubicBezTo>
                  <a:pt x="4602307" y="441652"/>
                  <a:pt x="4590854" y="436785"/>
                  <a:pt x="4584037" y="428263"/>
                </a:cubicBezTo>
                <a:cubicBezTo>
                  <a:pt x="4560422" y="398744"/>
                  <a:pt x="4541960" y="348648"/>
                  <a:pt x="4503014" y="335666"/>
                </a:cubicBezTo>
                <a:cubicBezTo>
                  <a:pt x="4453199" y="319060"/>
                  <a:pt x="4480126" y="327050"/>
                  <a:pt x="4421992" y="312516"/>
                </a:cubicBezTo>
                <a:cubicBezTo>
                  <a:pt x="4313962" y="316374"/>
                  <a:pt x="4205988" y="322453"/>
                  <a:pt x="4097901" y="324091"/>
                </a:cubicBezTo>
                <a:lnTo>
                  <a:pt x="2894133" y="335666"/>
                </a:lnTo>
                <a:cubicBezTo>
                  <a:pt x="2878228" y="335961"/>
                  <a:pt x="2863389" y="343907"/>
                  <a:pt x="2847835" y="347240"/>
                </a:cubicBezTo>
                <a:cubicBezTo>
                  <a:pt x="2704802" y="377890"/>
                  <a:pt x="2774167" y="356365"/>
                  <a:pt x="2697364" y="381964"/>
                </a:cubicBezTo>
                <a:cubicBezTo>
                  <a:pt x="2685789" y="389681"/>
                  <a:pt x="2675083" y="398893"/>
                  <a:pt x="2662640" y="405114"/>
                </a:cubicBezTo>
                <a:cubicBezTo>
                  <a:pt x="2651727" y="410570"/>
                  <a:pt x="2638378" y="410411"/>
                  <a:pt x="2627916" y="416688"/>
                </a:cubicBezTo>
                <a:cubicBezTo>
                  <a:pt x="2548469" y="464356"/>
                  <a:pt x="2668414" y="418621"/>
                  <a:pt x="2570042" y="451413"/>
                </a:cubicBezTo>
                <a:cubicBezTo>
                  <a:pt x="2541863" y="535952"/>
                  <a:pt x="2552811" y="497188"/>
                  <a:pt x="2535318" y="567159"/>
                </a:cubicBezTo>
                <a:cubicBezTo>
                  <a:pt x="2509442" y="800056"/>
                  <a:pt x="2539317" y="597469"/>
                  <a:pt x="2512169" y="706056"/>
                </a:cubicBezTo>
                <a:cubicBezTo>
                  <a:pt x="2493806" y="779505"/>
                  <a:pt x="2506252" y="770107"/>
                  <a:pt x="2477445" y="856526"/>
                </a:cubicBezTo>
                <a:cubicBezTo>
                  <a:pt x="2417721" y="1035696"/>
                  <a:pt x="2486173" y="850645"/>
                  <a:pt x="2431146" y="960699"/>
                </a:cubicBezTo>
                <a:cubicBezTo>
                  <a:pt x="2425690" y="971612"/>
                  <a:pt x="2428198" y="986796"/>
                  <a:pt x="2419571" y="995423"/>
                </a:cubicBezTo>
                <a:cubicBezTo>
                  <a:pt x="2393997" y="1020997"/>
                  <a:pt x="2352825" y="1044979"/>
                  <a:pt x="2315399" y="1053296"/>
                </a:cubicBezTo>
                <a:cubicBezTo>
                  <a:pt x="2292489" y="1058387"/>
                  <a:pt x="2269377" y="1063451"/>
                  <a:pt x="2245951" y="1064871"/>
                </a:cubicBezTo>
                <a:cubicBezTo>
                  <a:pt x="2141899" y="1071177"/>
                  <a:pt x="2037607" y="1072587"/>
                  <a:pt x="1933435" y="1076445"/>
                </a:cubicBezTo>
                <a:cubicBezTo>
                  <a:pt x="1898711" y="1080303"/>
                  <a:pt x="1863794" y="1082707"/>
                  <a:pt x="1829263" y="1088020"/>
                </a:cubicBezTo>
                <a:cubicBezTo>
                  <a:pt x="1813540" y="1090439"/>
                  <a:pt x="1798600" y="1096663"/>
                  <a:pt x="1782964" y="1099595"/>
                </a:cubicBezTo>
                <a:cubicBezTo>
                  <a:pt x="1669920" y="1120791"/>
                  <a:pt x="1653176" y="1121605"/>
                  <a:pt x="1551470" y="1134319"/>
                </a:cubicBezTo>
                <a:cubicBezTo>
                  <a:pt x="1439581" y="1130461"/>
                  <a:pt x="1327270" y="1133194"/>
                  <a:pt x="1215804" y="1122744"/>
                </a:cubicBezTo>
                <a:cubicBezTo>
                  <a:pt x="1201954" y="1121446"/>
                  <a:pt x="1191943" y="1108285"/>
                  <a:pt x="1181080" y="1099595"/>
                </a:cubicBezTo>
                <a:cubicBezTo>
                  <a:pt x="1154908" y="1078657"/>
                  <a:pt x="1145711" y="1057152"/>
                  <a:pt x="1123207" y="1030147"/>
                </a:cubicBezTo>
                <a:cubicBezTo>
                  <a:pt x="1116221" y="1021764"/>
                  <a:pt x="1107774" y="1014714"/>
                  <a:pt x="1100058" y="1006997"/>
                </a:cubicBezTo>
                <a:lnTo>
                  <a:pt x="1053759" y="868101"/>
                </a:lnTo>
                <a:lnTo>
                  <a:pt x="1042184" y="833377"/>
                </a:lnTo>
                <a:cubicBezTo>
                  <a:pt x="1032770" y="805136"/>
                  <a:pt x="1029897" y="786366"/>
                  <a:pt x="1007460" y="763929"/>
                </a:cubicBezTo>
                <a:cubicBezTo>
                  <a:pt x="997623" y="754092"/>
                  <a:pt x="984311" y="748496"/>
                  <a:pt x="972736" y="740780"/>
                </a:cubicBezTo>
                <a:cubicBezTo>
                  <a:pt x="672507" y="752788"/>
                  <a:pt x="584843" y="762762"/>
                  <a:pt x="255106" y="740780"/>
                </a:cubicBezTo>
                <a:cubicBezTo>
                  <a:pt x="223360" y="738664"/>
                  <a:pt x="192691" y="727691"/>
                  <a:pt x="162508" y="717630"/>
                </a:cubicBezTo>
                <a:lnTo>
                  <a:pt x="93060" y="694481"/>
                </a:lnTo>
                <a:cubicBezTo>
                  <a:pt x="85344" y="682906"/>
                  <a:pt x="76132" y="672199"/>
                  <a:pt x="69911" y="659757"/>
                </a:cubicBezTo>
                <a:cubicBezTo>
                  <a:pt x="44555" y="609045"/>
                  <a:pt x="50501" y="506349"/>
                  <a:pt x="46761" y="474562"/>
                </a:cubicBezTo>
                <a:cubicBezTo>
                  <a:pt x="44902" y="458763"/>
                  <a:pt x="-5324" y="434050"/>
                  <a:pt x="463" y="428263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83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35F0D6-0E5E-52BE-D472-6B9A4107707C}"/>
              </a:ext>
            </a:extLst>
          </p:cNvPr>
          <p:cNvCxnSpPr>
            <a:cxnSpLocks/>
          </p:cNvCxnSpPr>
          <p:nvPr/>
        </p:nvCxnSpPr>
        <p:spPr>
          <a:xfrm>
            <a:off x="5787342" y="1119850"/>
            <a:ext cx="0" cy="417742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E474303-5AC9-F2FC-A5A7-88A3A8D2DDF4}"/>
              </a:ext>
            </a:extLst>
          </p:cNvPr>
          <p:cNvSpPr txBox="1"/>
          <p:nvPr/>
        </p:nvSpPr>
        <p:spPr>
          <a:xfrm>
            <a:off x="868100" y="1122744"/>
            <a:ext cx="4301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rgbClr val="FF0000"/>
                </a:solidFill>
                <a:latin typeface="Bahnschrift" panose="020B0502040204020203" pitchFamily="34" charset="0"/>
              </a:rPr>
              <a:t>OODA (Observe, Orient, Decide, Act)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70D211-483F-7B3A-6DCE-FFBA176967DD}"/>
              </a:ext>
            </a:extLst>
          </p:cNvPr>
          <p:cNvSpPr txBox="1"/>
          <p:nvPr/>
        </p:nvSpPr>
        <p:spPr>
          <a:xfrm>
            <a:off x="6404659" y="1122744"/>
            <a:ext cx="4004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Bahnschrift" panose="020B0502040204020203" pitchFamily="34" charset="0"/>
              </a:rPr>
              <a:t>Six Thinking Hats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D6F2F1-62C9-783C-8BDF-396AB2C81890}"/>
              </a:ext>
            </a:extLst>
          </p:cNvPr>
          <p:cNvSpPr txBox="1"/>
          <p:nvPr/>
        </p:nvSpPr>
        <p:spPr>
          <a:xfrm>
            <a:off x="868100" y="1666754"/>
            <a:ext cx="44215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Observe: Collect and analyze relevant information to understand the current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Orient: Interpreting the information gathered to understand the context and identify possible directions.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Decide: Develop a strategic action plan based on the insights gained during the orientation phase.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Act: Implement the chosen strategies and continuously monitoring progress to ensure effectiveness</a:t>
            </a:r>
            <a:br>
              <a:rPr lang="en-US" dirty="0">
                <a:latin typeface="Bahnschrift" panose="020B0502040204020203" pitchFamily="34" charset="0"/>
              </a:rPr>
            </a:br>
            <a:endParaRPr lang="en-US" dirty="0">
              <a:latin typeface="Bahnschrift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C97761-A287-EEDB-2024-1FA86988CFBE}"/>
              </a:ext>
            </a:extLst>
          </p:cNvPr>
          <p:cNvSpPr txBox="1"/>
          <p:nvPr/>
        </p:nvSpPr>
        <p:spPr>
          <a:xfrm>
            <a:off x="6404659" y="1666754"/>
            <a:ext cx="49693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White hat: data and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Red hat: emotion and intuition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Black hat: caution and risk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Yellow hat: optimism and benefit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Green hat: Creativity and new ideas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Blue hat: process control and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Bahnschrift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37F8B-DBF1-90AF-27DC-B5DFC29DD0AA}"/>
              </a:ext>
            </a:extLst>
          </p:cNvPr>
          <p:cNvSpPr txBox="1"/>
          <p:nvPr/>
        </p:nvSpPr>
        <p:spPr>
          <a:xfrm>
            <a:off x="2513635" y="5414094"/>
            <a:ext cx="7164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ahnschrift" panose="020B0502040204020203" pitchFamily="34" charset="0"/>
              </a:rPr>
              <a:t>Present findings: 10 minutes/group</a:t>
            </a:r>
          </a:p>
        </p:txBody>
      </p:sp>
    </p:spTree>
    <p:extLst>
      <p:ext uri="{BB962C8B-B14F-4D97-AF65-F5344CB8AC3E}">
        <p14:creationId xmlns:p14="http://schemas.microsoft.com/office/powerpoint/2010/main" val="2185572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35F3B7-338E-E52D-C824-BC877F3AD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310"/>
            <a:ext cx="9144000" cy="1739036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91779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150</Words>
  <Application>Microsoft Macintosh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Bahnschrift</vt:lpstr>
      <vt:lpstr>Bahnschrift SemiBold</vt:lpstr>
      <vt:lpstr>Calibri</vt:lpstr>
      <vt:lpstr>Office Theme</vt:lpstr>
      <vt:lpstr>Strategic Leadership and  Decision Making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VALERIA</dc:title>
  <dc:creator>istianah muslim</dc:creator>
  <cp:lastModifiedBy>Muhammad Ihsan Zul</cp:lastModifiedBy>
  <cp:revision>39</cp:revision>
  <dcterms:created xsi:type="dcterms:W3CDTF">2023-06-30T23:13:07Z</dcterms:created>
  <dcterms:modified xsi:type="dcterms:W3CDTF">2024-05-27T07:16:02Z</dcterms:modified>
</cp:coreProperties>
</file>